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8"/>
  </p:notesMasterIdLst>
  <p:sldIdLst>
    <p:sldId id="256" r:id="rId2"/>
    <p:sldId id="274" r:id="rId3"/>
    <p:sldId id="535" r:id="rId4"/>
    <p:sldId id="753" r:id="rId5"/>
    <p:sldId id="754" r:id="rId6"/>
    <p:sldId id="796" r:id="rId7"/>
    <p:sldId id="755" r:id="rId8"/>
    <p:sldId id="797" r:id="rId9"/>
    <p:sldId id="756" r:id="rId10"/>
    <p:sldId id="747" r:id="rId11"/>
    <p:sldId id="798" r:id="rId12"/>
    <p:sldId id="799" r:id="rId13"/>
    <p:sldId id="748" r:id="rId14"/>
    <p:sldId id="757" r:id="rId15"/>
    <p:sldId id="749" r:id="rId16"/>
    <p:sldId id="758" r:id="rId17"/>
    <p:sldId id="814" r:id="rId18"/>
    <p:sldId id="815" r:id="rId19"/>
    <p:sldId id="822" r:id="rId20"/>
    <p:sldId id="759" r:id="rId21"/>
    <p:sldId id="854" r:id="rId22"/>
    <p:sldId id="760" r:id="rId23"/>
    <p:sldId id="855" r:id="rId24"/>
    <p:sldId id="856" r:id="rId25"/>
    <p:sldId id="761" r:id="rId26"/>
    <p:sldId id="857" r:id="rId27"/>
    <p:sldId id="858" r:id="rId28"/>
    <p:sldId id="859" r:id="rId29"/>
    <p:sldId id="816" r:id="rId30"/>
    <p:sldId id="817" r:id="rId31"/>
    <p:sldId id="823" r:id="rId32"/>
    <p:sldId id="750" r:id="rId33"/>
    <p:sldId id="800" r:id="rId34"/>
    <p:sldId id="801" r:id="rId35"/>
    <p:sldId id="802" r:id="rId36"/>
    <p:sldId id="860" r:id="rId37"/>
    <p:sldId id="861" r:id="rId38"/>
    <p:sldId id="862" r:id="rId39"/>
    <p:sldId id="863" r:id="rId40"/>
    <p:sldId id="864" r:id="rId41"/>
    <p:sldId id="865" r:id="rId42"/>
    <p:sldId id="866" r:id="rId43"/>
    <p:sldId id="867" r:id="rId44"/>
    <p:sldId id="868" r:id="rId45"/>
    <p:sldId id="869" r:id="rId46"/>
    <p:sldId id="870" r:id="rId47"/>
    <p:sldId id="871" r:id="rId48"/>
    <p:sldId id="872" r:id="rId49"/>
    <p:sldId id="873" r:id="rId50"/>
    <p:sldId id="874" r:id="rId51"/>
    <p:sldId id="875" r:id="rId52"/>
    <p:sldId id="876" r:id="rId53"/>
    <p:sldId id="877" r:id="rId54"/>
    <p:sldId id="878" r:id="rId55"/>
    <p:sldId id="879" r:id="rId56"/>
    <p:sldId id="880" r:id="rId57"/>
    <p:sldId id="881" r:id="rId58"/>
    <p:sldId id="882" r:id="rId59"/>
    <p:sldId id="883" r:id="rId60"/>
    <p:sldId id="884" r:id="rId61"/>
    <p:sldId id="885" r:id="rId62"/>
    <p:sldId id="770" r:id="rId63"/>
    <p:sldId id="771" r:id="rId64"/>
    <p:sldId id="772" r:id="rId65"/>
    <p:sldId id="773" r:id="rId66"/>
    <p:sldId id="809" r:id="rId67"/>
    <p:sldId id="830" r:id="rId68"/>
    <p:sldId id="841" r:id="rId69"/>
    <p:sldId id="842" r:id="rId70"/>
    <p:sldId id="831" r:id="rId71"/>
    <p:sldId id="843" r:id="rId72"/>
    <p:sldId id="774" r:id="rId73"/>
    <p:sldId id="828" r:id="rId74"/>
    <p:sldId id="847" r:id="rId75"/>
    <p:sldId id="848" r:id="rId76"/>
    <p:sldId id="849" r:id="rId77"/>
    <p:sldId id="775" r:id="rId78"/>
    <p:sldId id="776" r:id="rId79"/>
    <p:sldId id="751" r:id="rId80"/>
    <p:sldId id="777" r:id="rId81"/>
    <p:sldId id="778" r:id="rId82"/>
    <p:sldId id="779" r:id="rId83"/>
    <p:sldId id="886" r:id="rId84"/>
    <p:sldId id="780" r:id="rId85"/>
    <p:sldId id="887" r:id="rId86"/>
    <p:sldId id="889" r:id="rId87"/>
    <p:sldId id="888" r:id="rId88"/>
    <p:sldId id="795" r:id="rId89"/>
    <p:sldId id="836" r:id="rId90"/>
    <p:sldId id="781" r:id="rId91"/>
    <p:sldId id="837" r:id="rId92"/>
    <p:sldId id="782" r:id="rId93"/>
    <p:sldId id="838" r:id="rId94"/>
    <p:sldId id="783" r:id="rId95"/>
    <p:sldId id="752" r:id="rId96"/>
    <p:sldId id="784" r:id="rId97"/>
    <p:sldId id="810" r:id="rId98"/>
    <p:sldId id="785" r:id="rId99"/>
    <p:sldId id="890" r:id="rId100"/>
    <p:sldId id="786" r:id="rId101"/>
    <p:sldId id="787" r:id="rId102"/>
    <p:sldId id="811" r:id="rId103"/>
    <p:sldId id="812" r:id="rId104"/>
    <p:sldId id="788" r:id="rId105"/>
    <p:sldId id="891" r:id="rId106"/>
    <p:sldId id="789" r:id="rId107"/>
    <p:sldId id="892" r:id="rId108"/>
    <p:sldId id="790" r:id="rId109"/>
    <p:sldId id="893" r:id="rId110"/>
    <p:sldId id="832" r:id="rId111"/>
    <p:sldId id="791" r:id="rId112"/>
    <p:sldId id="833" r:id="rId113"/>
    <p:sldId id="851" r:id="rId114"/>
    <p:sldId id="793" r:id="rId115"/>
    <p:sldId id="844" r:id="rId116"/>
    <p:sldId id="820"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17D281B-9E79-447B-A4C3-CCDB45229C74}">
          <p14:sldIdLst>
            <p14:sldId id="256"/>
            <p14:sldId id="274"/>
            <p14:sldId id="535"/>
            <p14:sldId id="753"/>
            <p14:sldId id="754"/>
            <p14:sldId id="796"/>
            <p14:sldId id="755"/>
            <p14:sldId id="797"/>
            <p14:sldId id="756"/>
            <p14:sldId id="747"/>
            <p14:sldId id="798"/>
            <p14:sldId id="799"/>
            <p14:sldId id="748"/>
            <p14:sldId id="757"/>
            <p14:sldId id="749"/>
            <p14:sldId id="758"/>
            <p14:sldId id="814"/>
            <p14:sldId id="815"/>
            <p14:sldId id="822"/>
            <p14:sldId id="759"/>
            <p14:sldId id="854"/>
            <p14:sldId id="760"/>
            <p14:sldId id="855"/>
            <p14:sldId id="856"/>
            <p14:sldId id="761"/>
            <p14:sldId id="857"/>
            <p14:sldId id="858"/>
            <p14:sldId id="859"/>
            <p14:sldId id="816"/>
            <p14:sldId id="817"/>
            <p14:sldId id="823"/>
            <p14:sldId id="750"/>
            <p14:sldId id="800"/>
            <p14:sldId id="801"/>
            <p14:sldId id="802"/>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770"/>
            <p14:sldId id="771"/>
            <p14:sldId id="772"/>
            <p14:sldId id="773"/>
            <p14:sldId id="809"/>
            <p14:sldId id="830"/>
            <p14:sldId id="841"/>
            <p14:sldId id="842"/>
            <p14:sldId id="831"/>
            <p14:sldId id="843"/>
            <p14:sldId id="774"/>
            <p14:sldId id="828"/>
            <p14:sldId id="847"/>
            <p14:sldId id="848"/>
            <p14:sldId id="849"/>
            <p14:sldId id="775"/>
            <p14:sldId id="776"/>
            <p14:sldId id="751"/>
            <p14:sldId id="777"/>
            <p14:sldId id="778"/>
            <p14:sldId id="779"/>
            <p14:sldId id="886"/>
            <p14:sldId id="780"/>
            <p14:sldId id="887"/>
            <p14:sldId id="889"/>
            <p14:sldId id="888"/>
            <p14:sldId id="795"/>
            <p14:sldId id="836"/>
            <p14:sldId id="781"/>
            <p14:sldId id="837"/>
            <p14:sldId id="782"/>
            <p14:sldId id="838"/>
            <p14:sldId id="783"/>
            <p14:sldId id="752"/>
            <p14:sldId id="784"/>
            <p14:sldId id="810"/>
            <p14:sldId id="785"/>
            <p14:sldId id="890"/>
            <p14:sldId id="786"/>
            <p14:sldId id="787"/>
            <p14:sldId id="811"/>
            <p14:sldId id="812"/>
            <p14:sldId id="788"/>
            <p14:sldId id="891"/>
            <p14:sldId id="789"/>
            <p14:sldId id="892"/>
            <p14:sldId id="790"/>
            <p14:sldId id="893"/>
            <p14:sldId id="832"/>
            <p14:sldId id="791"/>
            <p14:sldId id="833"/>
            <p14:sldId id="851"/>
            <p14:sldId id="793"/>
            <p14:sldId id="844"/>
          </p14:sldIdLst>
        </p14:section>
        <p14:section name="Default Section" id="{6F058685-4CAF-4927-8F59-1D3D7F87BA2E}">
          <p14:sldIdLst>
            <p14:sldId id="8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F17D1E-C429-4500-9643-931F8B98DE6C}" v="781" dt="2024-07-24T04:20:41.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74" autoAdjust="0"/>
    <p:restoredTop sz="94660"/>
  </p:normalViewPr>
  <p:slideViewPr>
    <p:cSldViewPr snapToGrid="0">
      <p:cViewPr varScale="1">
        <p:scale>
          <a:sx n="80" d="100"/>
          <a:sy n="80" d="100"/>
        </p:scale>
        <p:origin x="32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sh Ojha" userId="f844f7c9be700cde" providerId="LiveId" clId="{DCF17D1E-C429-4500-9643-931F8B98DE6C}"/>
    <pc:docChg chg="undo custSel addSld delSld modSld sldOrd addSection delSection modSection">
      <pc:chgData name="Rajesh Ojha" userId="f844f7c9be700cde" providerId="LiveId" clId="{DCF17D1E-C429-4500-9643-931F8B98DE6C}" dt="2024-07-24T04:28:06.635" v="4232" actId="20577"/>
      <pc:docMkLst>
        <pc:docMk/>
      </pc:docMkLst>
      <pc:sldChg chg="addSp modSp new mod">
        <pc:chgData name="Rajesh Ojha" userId="f844f7c9be700cde" providerId="LiveId" clId="{DCF17D1E-C429-4500-9643-931F8B98DE6C}" dt="2024-07-23T11:13:52.254" v="3987" actId="1037"/>
        <pc:sldMkLst>
          <pc:docMk/>
          <pc:sldMk cId="349644603" sldId="256"/>
        </pc:sldMkLst>
        <pc:spChg chg="mod">
          <ac:chgData name="Rajesh Ojha" userId="f844f7c9be700cde" providerId="LiveId" clId="{DCF17D1E-C429-4500-9643-931F8B98DE6C}" dt="2024-07-20T06:41:29.715" v="20" actId="20577"/>
          <ac:spMkLst>
            <pc:docMk/>
            <pc:sldMk cId="349644603" sldId="256"/>
            <ac:spMk id="2" creationId="{DAFCF894-9786-1F18-8477-10FD8711BA7F}"/>
          </ac:spMkLst>
        </pc:spChg>
        <pc:spChg chg="mod">
          <ac:chgData name="Rajesh Ojha" userId="f844f7c9be700cde" providerId="LiveId" clId="{DCF17D1E-C429-4500-9643-931F8B98DE6C}" dt="2024-07-20T10:28:17.956" v="762" actId="20577"/>
          <ac:spMkLst>
            <pc:docMk/>
            <pc:sldMk cId="349644603" sldId="256"/>
            <ac:spMk id="3" creationId="{9E789399-228E-7CC6-8274-F5FA697B0306}"/>
          </ac:spMkLst>
        </pc:spChg>
        <pc:spChg chg="add mod">
          <ac:chgData name="Rajesh Ojha" userId="f844f7c9be700cde" providerId="LiveId" clId="{DCF17D1E-C429-4500-9643-931F8B98DE6C}" dt="2024-07-23T11:13:52.254" v="3987" actId="1037"/>
          <ac:spMkLst>
            <pc:docMk/>
            <pc:sldMk cId="349644603" sldId="256"/>
            <ac:spMk id="4" creationId="{EFF8C921-8B2C-249B-876C-A06DB04834FB}"/>
          </ac:spMkLst>
        </pc:spChg>
      </pc:sldChg>
      <pc:sldChg chg="modSp new del mod">
        <pc:chgData name="Rajesh Ojha" userId="f844f7c9be700cde" providerId="LiveId" clId="{DCF17D1E-C429-4500-9643-931F8B98DE6C}" dt="2024-07-22T04:14:25.169" v="1107" actId="47"/>
        <pc:sldMkLst>
          <pc:docMk/>
          <pc:sldMk cId="2267813369" sldId="257"/>
        </pc:sldMkLst>
        <pc:spChg chg="mod">
          <ac:chgData name="Rajesh Ojha" userId="f844f7c9be700cde" providerId="LiveId" clId="{DCF17D1E-C429-4500-9643-931F8B98DE6C}" dt="2024-07-20T06:42:09.387" v="44" actId="20577"/>
          <ac:spMkLst>
            <pc:docMk/>
            <pc:sldMk cId="2267813369" sldId="257"/>
            <ac:spMk id="2" creationId="{5CD24622-2D81-09F4-5096-802970A3E5FE}"/>
          </ac:spMkLst>
        </pc:spChg>
        <pc:spChg chg="mod">
          <ac:chgData name="Rajesh Ojha" userId="f844f7c9be700cde" providerId="LiveId" clId="{DCF17D1E-C429-4500-9643-931F8B98DE6C}" dt="2024-07-20T09:50:07.025" v="55" actId="113"/>
          <ac:spMkLst>
            <pc:docMk/>
            <pc:sldMk cId="2267813369" sldId="257"/>
            <ac:spMk id="3" creationId="{F3379475-D6EA-92BE-8AA0-E8A5C237A544}"/>
          </ac:spMkLst>
        </pc:spChg>
      </pc:sldChg>
      <pc:sldChg chg="modSp new del mod">
        <pc:chgData name="Rajesh Ojha" userId="f844f7c9be700cde" providerId="LiveId" clId="{DCF17D1E-C429-4500-9643-931F8B98DE6C}" dt="2024-07-20T09:49:40.772" v="50" actId="47"/>
        <pc:sldMkLst>
          <pc:docMk/>
          <pc:sldMk cId="807647534" sldId="258"/>
        </pc:sldMkLst>
        <pc:spChg chg="mod">
          <ac:chgData name="Rajesh Ojha" userId="f844f7c9be700cde" providerId="LiveId" clId="{DCF17D1E-C429-4500-9643-931F8B98DE6C}" dt="2024-07-20T09:49:33.004" v="49" actId="27636"/>
          <ac:spMkLst>
            <pc:docMk/>
            <pc:sldMk cId="807647534" sldId="258"/>
            <ac:spMk id="3" creationId="{96E85BA4-D58F-CB49-3375-26D4B98B5AF4}"/>
          </ac:spMkLst>
        </pc:spChg>
      </pc:sldChg>
      <pc:sldChg chg="delSp modSp new del mod">
        <pc:chgData name="Rajesh Ojha" userId="f844f7c9be700cde" providerId="LiveId" clId="{DCF17D1E-C429-4500-9643-931F8B98DE6C}" dt="2024-07-22T03:54:45.707" v="768" actId="47"/>
        <pc:sldMkLst>
          <pc:docMk/>
          <pc:sldMk cId="2906785950" sldId="258"/>
        </pc:sldMkLst>
        <pc:spChg chg="del">
          <ac:chgData name="Rajesh Ojha" userId="f844f7c9be700cde" providerId="LiveId" clId="{DCF17D1E-C429-4500-9643-931F8B98DE6C}" dt="2024-07-20T09:50:55.334" v="61" actId="478"/>
          <ac:spMkLst>
            <pc:docMk/>
            <pc:sldMk cId="2906785950" sldId="258"/>
            <ac:spMk id="2" creationId="{50F3A33E-B4FD-7BF1-0B1A-CA597D1EE8D7}"/>
          </ac:spMkLst>
        </pc:spChg>
        <pc:spChg chg="mod">
          <ac:chgData name="Rajesh Ojha" userId="f844f7c9be700cde" providerId="LiveId" clId="{DCF17D1E-C429-4500-9643-931F8B98DE6C}" dt="2024-07-20T09:52:41.012" v="221" actId="1036"/>
          <ac:spMkLst>
            <pc:docMk/>
            <pc:sldMk cId="2906785950" sldId="258"/>
            <ac:spMk id="3" creationId="{BA9C39A3-FFC6-733D-DDE2-FE341CECE20F}"/>
          </ac:spMkLst>
        </pc:spChg>
      </pc:sldChg>
      <pc:sldChg chg="new del">
        <pc:chgData name="Rajesh Ojha" userId="f844f7c9be700cde" providerId="LiveId" clId="{DCF17D1E-C429-4500-9643-931F8B98DE6C}" dt="2024-07-20T09:50:25.752" v="57" actId="47"/>
        <pc:sldMkLst>
          <pc:docMk/>
          <pc:sldMk cId="4071304173" sldId="258"/>
        </pc:sldMkLst>
      </pc:sldChg>
      <pc:sldChg chg="addSp delSp new del mod">
        <pc:chgData name="Rajesh Ojha" userId="f844f7c9be700cde" providerId="LiveId" clId="{DCF17D1E-C429-4500-9643-931F8B98DE6C}" dt="2024-07-23T06:53:50.901" v="1733" actId="47"/>
        <pc:sldMkLst>
          <pc:docMk/>
          <pc:sldMk cId="495084727" sldId="259"/>
        </pc:sldMkLst>
        <pc:spChg chg="del">
          <ac:chgData name="Rajesh Ojha" userId="f844f7c9be700cde" providerId="LiveId" clId="{DCF17D1E-C429-4500-9643-931F8B98DE6C}" dt="2024-07-23T06:05:50.461" v="1723" actId="478"/>
          <ac:spMkLst>
            <pc:docMk/>
            <pc:sldMk cId="495084727" sldId="259"/>
            <ac:spMk id="3" creationId="{AD44D373-A31C-4D81-748C-5C79FC26DAD6}"/>
          </ac:spMkLst>
        </pc:spChg>
        <pc:picChg chg="add">
          <ac:chgData name="Rajesh Ojha" userId="f844f7c9be700cde" providerId="LiveId" clId="{DCF17D1E-C429-4500-9643-931F8B98DE6C}" dt="2024-07-23T06:05:53.373" v="1724" actId="22"/>
          <ac:picMkLst>
            <pc:docMk/>
            <pc:sldMk cId="495084727" sldId="259"/>
            <ac:picMk id="7" creationId="{D6EF977B-85D0-8D27-CB72-1D6885B0C84D}"/>
          </ac:picMkLst>
        </pc:picChg>
      </pc:sldChg>
      <pc:sldChg chg="addSp delSp modSp new mod modNotesTx">
        <pc:chgData name="Rajesh Ojha" userId="f844f7c9be700cde" providerId="LiveId" clId="{DCF17D1E-C429-4500-9643-931F8B98DE6C}" dt="2024-07-23T05:45:21.044" v="1722" actId="6549"/>
        <pc:sldMkLst>
          <pc:docMk/>
          <pc:sldMk cId="93406807" sldId="260"/>
        </pc:sldMkLst>
        <pc:spChg chg="mod">
          <ac:chgData name="Rajesh Ojha" userId="f844f7c9be700cde" providerId="LiveId" clId="{DCF17D1E-C429-4500-9643-931F8B98DE6C}" dt="2024-07-20T10:05:51.385" v="488" actId="122"/>
          <ac:spMkLst>
            <pc:docMk/>
            <pc:sldMk cId="93406807" sldId="260"/>
            <ac:spMk id="2" creationId="{72D923F1-5EB2-7420-2D35-5685C1BC2A64}"/>
          </ac:spMkLst>
        </pc:spChg>
        <pc:graphicFrameChg chg="add del mod modGraphic">
          <ac:chgData name="Rajesh Ojha" userId="f844f7c9be700cde" providerId="LiveId" clId="{DCF17D1E-C429-4500-9643-931F8B98DE6C}" dt="2024-07-20T10:03:46.344" v="348" actId="478"/>
          <ac:graphicFrameMkLst>
            <pc:docMk/>
            <pc:sldMk cId="93406807" sldId="260"/>
            <ac:graphicFrameMk id="3" creationId="{C22309F8-D17E-BFA4-EC93-E8B762CAEBC3}"/>
          </ac:graphicFrameMkLst>
        </pc:graphicFrameChg>
        <pc:picChg chg="add del mod">
          <ac:chgData name="Rajesh Ojha" userId="f844f7c9be700cde" providerId="LiveId" clId="{DCF17D1E-C429-4500-9643-931F8B98DE6C}" dt="2024-07-20T10:03:11.542" v="310" actId="478"/>
          <ac:picMkLst>
            <pc:docMk/>
            <pc:sldMk cId="93406807" sldId="260"/>
            <ac:picMk id="4" creationId="{9F7DF4F1-F700-8BC9-9166-13330A283D65}"/>
          </ac:picMkLst>
        </pc:picChg>
        <pc:picChg chg="add">
          <ac:chgData name="Rajesh Ojha" userId="f844f7c9be700cde" providerId="LiveId" clId="{DCF17D1E-C429-4500-9643-931F8B98DE6C}" dt="2024-07-20T10:03:25.412" v="311"/>
          <ac:picMkLst>
            <pc:docMk/>
            <pc:sldMk cId="93406807" sldId="260"/>
            <ac:picMk id="5" creationId="{098FF73D-1BF0-7DBD-53E5-A5CB1183DE8E}"/>
          </ac:picMkLst>
        </pc:picChg>
        <pc:picChg chg="add mod">
          <ac:chgData name="Rajesh Ojha" userId="f844f7c9be700cde" providerId="LiveId" clId="{DCF17D1E-C429-4500-9643-931F8B98DE6C}" dt="2024-07-20T10:03:56.479" v="352" actId="14100"/>
          <ac:picMkLst>
            <pc:docMk/>
            <pc:sldMk cId="93406807" sldId="260"/>
            <ac:picMk id="6" creationId="{CF0913C2-BB7C-1F5F-19DE-8F659863B310}"/>
          </ac:picMkLst>
        </pc:picChg>
      </pc:sldChg>
      <pc:sldChg chg="addSp delSp modSp new mod modNotesTx">
        <pc:chgData name="Rajesh Ojha" userId="f844f7c9be700cde" providerId="LiveId" clId="{DCF17D1E-C429-4500-9643-931F8B98DE6C}" dt="2024-07-20T10:27:49.488" v="760" actId="1035"/>
        <pc:sldMkLst>
          <pc:docMk/>
          <pc:sldMk cId="3874551493" sldId="261"/>
        </pc:sldMkLst>
        <pc:spChg chg="mod">
          <ac:chgData name="Rajesh Ojha" userId="f844f7c9be700cde" providerId="LiveId" clId="{DCF17D1E-C429-4500-9643-931F8B98DE6C}" dt="2024-07-20T10:08:34.256" v="547" actId="20577"/>
          <ac:spMkLst>
            <pc:docMk/>
            <pc:sldMk cId="3874551493" sldId="261"/>
            <ac:spMk id="2" creationId="{402264A2-DD21-7644-F554-9666717ECD51}"/>
          </ac:spMkLst>
        </pc:spChg>
        <pc:graphicFrameChg chg="add del mod modGraphic">
          <ac:chgData name="Rajesh Ojha" userId="f844f7c9be700cde" providerId="LiveId" clId="{DCF17D1E-C429-4500-9643-931F8B98DE6C}" dt="2024-07-20T10:26:50.858" v="671" actId="478"/>
          <ac:graphicFrameMkLst>
            <pc:docMk/>
            <pc:sldMk cId="3874551493" sldId="261"/>
            <ac:graphicFrameMk id="3" creationId="{399AFFEE-B87D-50E8-D6F0-B85F320F2C01}"/>
          </ac:graphicFrameMkLst>
        </pc:graphicFrameChg>
        <pc:picChg chg="add mod">
          <ac:chgData name="Rajesh Ojha" userId="f844f7c9be700cde" providerId="LiveId" clId="{DCF17D1E-C429-4500-9643-931F8B98DE6C}" dt="2024-07-20T10:27:49.488" v="760" actId="1035"/>
          <ac:picMkLst>
            <pc:docMk/>
            <pc:sldMk cId="3874551493" sldId="261"/>
            <ac:picMk id="4" creationId="{AF9C2616-BEDF-5294-E27E-EAEB2376788C}"/>
          </ac:picMkLst>
        </pc:picChg>
      </pc:sldChg>
      <pc:sldChg chg="addSp modSp new del mod ord">
        <pc:chgData name="Rajesh Ojha" userId="f844f7c9be700cde" providerId="LiveId" clId="{DCF17D1E-C429-4500-9643-931F8B98DE6C}" dt="2024-07-22T04:14:26.978" v="1108" actId="47"/>
        <pc:sldMkLst>
          <pc:docMk/>
          <pc:sldMk cId="1732947060" sldId="262"/>
        </pc:sldMkLst>
        <pc:spChg chg="add mod">
          <ac:chgData name="Rajesh Ojha" userId="f844f7c9be700cde" providerId="LiveId" clId="{DCF17D1E-C429-4500-9643-931F8B98DE6C}" dt="2024-07-22T03:54:40.597" v="767" actId="27636"/>
          <ac:spMkLst>
            <pc:docMk/>
            <pc:sldMk cId="1732947060" sldId="262"/>
            <ac:spMk id="3" creationId="{41895001-9A78-4FDC-4C43-3A96B4EF8FCF}"/>
          </ac:spMkLst>
        </pc:spChg>
      </pc:sldChg>
      <pc:sldChg chg="addSp modSp add del mod">
        <pc:chgData name="Rajesh Ojha" userId="f844f7c9be700cde" providerId="LiveId" clId="{DCF17D1E-C429-4500-9643-931F8B98DE6C}" dt="2024-07-24T04:28:06.635" v="4232" actId="20577"/>
        <pc:sldMkLst>
          <pc:docMk/>
          <pc:sldMk cId="3583462896" sldId="262"/>
        </pc:sldMkLst>
        <pc:spChg chg="mod">
          <ac:chgData name="Rajesh Ojha" userId="f844f7c9be700cde" providerId="LiveId" clId="{DCF17D1E-C429-4500-9643-931F8B98DE6C}" dt="2024-07-23T10:52:26.894" v="2974" actId="1038"/>
          <ac:spMkLst>
            <pc:docMk/>
            <pc:sldMk cId="3583462896" sldId="262"/>
            <ac:spMk id="4" creationId="{6FED2676-75C5-C956-8947-B3B2F5A45E81}"/>
          </ac:spMkLst>
        </pc:spChg>
        <pc:spChg chg="add mod">
          <ac:chgData name="Rajesh Ojha" userId="f844f7c9be700cde" providerId="LiveId" clId="{DCF17D1E-C429-4500-9643-931F8B98DE6C}" dt="2024-07-24T04:28:06.635" v="4232" actId="20577"/>
          <ac:spMkLst>
            <pc:docMk/>
            <pc:sldMk cId="3583462896" sldId="262"/>
            <ac:spMk id="7" creationId="{DD68964C-25C2-935D-597D-EDEEF7790B7A}"/>
          </ac:spMkLst>
        </pc:spChg>
      </pc:sldChg>
      <pc:sldChg chg="addSp delSp modSp new mod modNotesTx">
        <pc:chgData name="Rajesh Ojha" userId="f844f7c9be700cde" providerId="LiveId" clId="{DCF17D1E-C429-4500-9643-931F8B98DE6C}" dt="2024-07-22T05:12:40.609" v="1394" actId="1076"/>
        <pc:sldMkLst>
          <pc:docMk/>
          <pc:sldMk cId="154678971" sldId="263"/>
        </pc:sldMkLst>
        <pc:graphicFrameChg chg="add del modGraphic">
          <ac:chgData name="Rajesh Ojha" userId="f844f7c9be700cde" providerId="LiveId" clId="{DCF17D1E-C429-4500-9643-931F8B98DE6C}" dt="2024-07-22T03:57:42.921" v="773" actId="478"/>
          <ac:graphicFrameMkLst>
            <pc:docMk/>
            <pc:sldMk cId="154678971" sldId="263"/>
            <ac:graphicFrameMk id="3" creationId="{E4BAFF3D-D3DE-D9BB-C7FA-0141093449C4}"/>
          </ac:graphicFrameMkLst>
        </pc:graphicFrameChg>
        <pc:graphicFrameChg chg="add del mod modGraphic">
          <ac:chgData name="Rajesh Ojha" userId="f844f7c9be700cde" providerId="LiveId" clId="{DCF17D1E-C429-4500-9643-931F8B98DE6C}" dt="2024-07-22T04:08:18.919" v="890" actId="478"/>
          <ac:graphicFrameMkLst>
            <pc:docMk/>
            <pc:sldMk cId="154678971" sldId="263"/>
            <ac:graphicFrameMk id="4" creationId="{B1601E91-F2A2-C978-9D70-61732876B6A2}"/>
          </ac:graphicFrameMkLst>
        </pc:graphicFrameChg>
        <pc:picChg chg="add del mod">
          <ac:chgData name="Rajesh Ojha" userId="f844f7c9be700cde" providerId="LiveId" clId="{DCF17D1E-C429-4500-9643-931F8B98DE6C}" dt="2024-07-22T04:11:04.340" v="970" actId="478"/>
          <ac:picMkLst>
            <pc:docMk/>
            <pc:sldMk cId="154678971" sldId="263"/>
            <ac:picMk id="5" creationId="{6CFDC3C3-CF5C-4F3C-6E03-E00442491F1E}"/>
          </ac:picMkLst>
        </pc:picChg>
        <pc:picChg chg="add del mod">
          <ac:chgData name="Rajesh Ojha" userId="f844f7c9be700cde" providerId="LiveId" clId="{DCF17D1E-C429-4500-9643-931F8B98DE6C}" dt="2024-07-22T05:10:24.917" v="1294" actId="478"/>
          <ac:picMkLst>
            <pc:docMk/>
            <pc:sldMk cId="154678971" sldId="263"/>
            <ac:picMk id="7" creationId="{2CA174FC-C367-D136-4FF1-BE0ED55C5D93}"/>
          </ac:picMkLst>
        </pc:picChg>
        <pc:picChg chg="add mod ord">
          <ac:chgData name="Rajesh Ojha" userId="f844f7c9be700cde" providerId="LiveId" clId="{DCF17D1E-C429-4500-9643-931F8B98DE6C}" dt="2024-07-22T05:12:40.609" v="1394" actId="1076"/>
          <ac:picMkLst>
            <pc:docMk/>
            <pc:sldMk cId="154678971" sldId="263"/>
            <ac:picMk id="9" creationId="{F155FA36-2C6F-132C-53AD-CCF3CFA38BE0}"/>
          </ac:picMkLst>
        </pc:picChg>
        <pc:picChg chg="add mod">
          <ac:chgData name="Rajesh Ojha" userId="f844f7c9be700cde" providerId="LiveId" clId="{DCF17D1E-C429-4500-9643-931F8B98DE6C}" dt="2024-07-22T05:11:48.890" v="1388" actId="1037"/>
          <ac:picMkLst>
            <pc:docMk/>
            <pc:sldMk cId="154678971" sldId="263"/>
            <ac:picMk id="11" creationId="{221082BD-7167-3229-72D1-D4A45BE2D9F8}"/>
          </ac:picMkLst>
        </pc:picChg>
      </pc:sldChg>
      <pc:sldChg chg="addSp delSp modSp new mod modNotesTx">
        <pc:chgData name="Rajesh Ojha" userId="f844f7c9be700cde" providerId="LiveId" clId="{DCF17D1E-C429-4500-9643-931F8B98DE6C}" dt="2024-07-22T05:15:16.166" v="1418" actId="1035"/>
        <pc:sldMkLst>
          <pc:docMk/>
          <pc:sldMk cId="1215384147" sldId="264"/>
        </pc:sldMkLst>
        <pc:picChg chg="add del mod">
          <ac:chgData name="Rajesh Ojha" userId="f844f7c9be700cde" providerId="LiveId" clId="{DCF17D1E-C429-4500-9643-931F8B98DE6C}" dt="2024-07-22T05:14:52.282" v="1395" actId="478"/>
          <ac:picMkLst>
            <pc:docMk/>
            <pc:sldMk cId="1215384147" sldId="264"/>
            <ac:picMk id="4" creationId="{9942076B-8E5A-FDD2-91D8-FD677DB450E5}"/>
          </ac:picMkLst>
        </pc:picChg>
        <pc:picChg chg="add mod">
          <ac:chgData name="Rajesh Ojha" userId="f844f7c9be700cde" providerId="LiveId" clId="{DCF17D1E-C429-4500-9643-931F8B98DE6C}" dt="2024-07-22T05:15:16.166" v="1418" actId="1035"/>
          <ac:picMkLst>
            <pc:docMk/>
            <pc:sldMk cId="1215384147" sldId="264"/>
            <ac:picMk id="6" creationId="{E214542C-7354-03E6-4A03-C4844453F502}"/>
          </ac:picMkLst>
        </pc:picChg>
      </pc:sldChg>
      <pc:sldChg chg="new del">
        <pc:chgData name="Rajesh Ojha" userId="f844f7c9be700cde" providerId="LiveId" clId="{DCF17D1E-C429-4500-9643-931F8B98DE6C}" dt="2024-07-22T03:57:01.433" v="771" actId="47"/>
        <pc:sldMkLst>
          <pc:docMk/>
          <pc:sldMk cId="2697322083" sldId="264"/>
        </pc:sldMkLst>
      </pc:sldChg>
      <pc:sldChg chg="addSp modSp new mod modNotesTx">
        <pc:chgData name="Rajesh Ojha" userId="f844f7c9be700cde" providerId="LiveId" clId="{DCF17D1E-C429-4500-9643-931F8B98DE6C}" dt="2024-07-22T05:57:15.830" v="1721" actId="12"/>
        <pc:sldMkLst>
          <pc:docMk/>
          <pc:sldMk cId="1189835941" sldId="265"/>
        </pc:sldMkLst>
        <pc:spChg chg="add mod">
          <ac:chgData name="Rajesh Ojha" userId="f844f7c9be700cde" providerId="LiveId" clId="{DCF17D1E-C429-4500-9643-931F8B98DE6C}" dt="2024-07-22T05:53:40.688" v="1717" actId="1038"/>
          <ac:spMkLst>
            <pc:docMk/>
            <pc:sldMk cId="1189835941" sldId="265"/>
            <ac:spMk id="5" creationId="{D7F388FD-BC46-3110-9A60-2DA4154383FA}"/>
          </ac:spMkLst>
        </pc:spChg>
        <pc:picChg chg="add mod">
          <ac:chgData name="Rajesh Ojha" userId="f844f7c9be700cde" providerId="LiveId" clId="{DCF17D1E-C429-4500-9643-931F8B98DE6C}" dt="2024-07-22T05:53:18.120" v="1621" actId="1038"/>
          <ac:picMkLst>
            <pc:docMk/>
            <pc:sldMk cId="1189835941" sldId="265"/>
            <ac:picMk id="4" creationId="{E815FC26-943B-C031-D514-DB053DDC1CEA}"/>
          </ac:picMkLst>
        </pc:picChg>
      </pc:sldChg>
      <pc:sldChg chg="addSp modSp new mod">
        <pc:chgData name="Rajesh Ojha" userId="f844f7c9be700cde" providerId="LiveId" clId="{DCF17D1E-C429-4500-9643-931F8B98DE6C}" dt="2024-07-23T06:07:00.013" v="1732" actId="1440"/>
        <pc:sldMkLst>
          <pc:docMk/>
          <pc:sldMk cId="110502966" sldId="266"/>
        </pc:sldMkLst>
        <pc:picChg chg="add mod">
          <ac:chgData name="Rajesh Ojha" userId="f844f7c9be700cde" providerId="LiveId" clId="{DCF17D1E-C429-4500-9643-931F8B98DE6C}" dt="2024-07-23T06:07:00.013" v="1732" actId="1440"/>
          <ac:picMkLst>
            <pc:docMk/>
            <pc:sldMk cId="110502966" sldId="266"/>
            <ac:picMk id="5" creationId="{B8456576-92AE-2831-D05B-BDD878200454}"/>
          </ac:picMkLst>
        </pc:picChg>
      </pc:sldChg>
      <pc:sldChg chg="addSp modSp new mod">
        <pc:chgData name="Rajesh Ojha" userId="f844f7c9be700cde" providerId="LiveId" clId="{DCF17D1E-C429-4500-9643-931F8B98DE6C}" dt="2024-07-23T07:19:41.191" v="2010" actId="12100"/>
        <pc:sldMkLst>
          <pc:docMk/>
          <pc:sldMk cId="4236450971" sldId="267"/>
        </pc:sldMkLst>
        <pc:graphicFrameChg chg="add mod modGraphic">
          <ac:chgData name="Rajesh Ojha" userId="f844f7c9be700cde" providerId="LiveId" clId="{DCF17D1E-C429-4500-9643-931F8B98DE6C}" dt="2024-07-23T07:19:41.191" v="2010" actId="12100"/>
          <ac:graphicFrameMkLst>
            <pc:docMk/>
            <pc:sldMk cId="4236450971" sldId="267"/>
            <ac:graphicFrameMk id="4" creationId="{4E3DFE8D-22F6-2B10-9398-8B46E7148555}"/>
          </ac:graphicFrameMkLst>
        </pc:graphicFrameChg>
      </pc:sldChg>
      <pc:sldChg chg="addSp delSp modSp new mod">
        <pc:chgData name="Rajesh Ojha" userId="f844f7c9be700cde" providerId="LiveId" clId="{DCF17D1E-C429-4500-9643-931F8B98DE6C}" dt="2024-07-23T09:07:09.748" v="2455" actId="403"/>
        <pc:sldMkLst>
          <pc:docMk/>
          <pc:sldMk cId="2967957222" sldId="268"/>
        </pc:sldMkLst>
        <pc:spChg chg="add del mod">
          <ac:chgData name="Rajesh Ojha" userId="f844f7c9be700cde" providerId="LiveId" clId="{DCF17D1E-C429-4500-9643-931F8B98DE6C}" dt="2024-07-23T08:43:24.230" v="2127" actId="478"/>
          <ac:spMkLst>
            <pc:docMk/>
            <pc:sldMk cId="2967957222" sldId="268"/>
            <ac:spMk id="8" creationId="{631003CB-F32A-87B3-C8F4-A58C7C1F4378}"/>
          </ac:spMkLst>
        </pc:spChg>
        <pc:spChg chg="add del mod">
          <ac:chgData name="Rajesh Ojha" userId="f844f7c9be700cde" providerId="LiveId" clId="{DCF17D1E-C429-4500-9643-931F8B98DE6C}" dt="2024-07-23T08:47:22.470" v="2138" actId="478"/>
          <ac:spMkLst>
            <pc:docMk/>
            <pc:sldMk cId="2967957222" sldId="268"/>
            <ac:spMk id="9" creationId="{C41D828E-7D35-F155-F467-47E2CFD9706A}"/>
          </ac:spMkLst>
        </pc:spChg>
        <pc:graphicFrameChg chg="add mod modGraphic">
          <ac:chgData name="Rajesh Ojha" userId="f844f7c9be700cde" providerId="LiveId" clId="{DCF17D1E-C429-4500-9643-931F8B98DE6C}" dt="2024-07-23T09:07:09.748" v="2455" actId="403"/>
          <ac:graphicFrameMkLst>
            <pc:docMk/>
            <pc:sldMk cId="2967957222" sldId="268"/>
            <ac:graphicFrameMk id="10" creationId="{F1E3AA7A-D1EA-11B4-3C10-A29C234A4C4D}"/>
          </ac:graphicFrameMkLst>
        </pc:graphicFrameChg>
        <pc:picChg chg="add del mod">
          <ac:chgData name="Rajesh Ojha" userId="f844f7c9be700cde" providerId="LiveId" clId="{DCF17D1E-C429-4500-9643-931F8B98DE6C}" dt="2024-07-23T07:23:00.843" v="2016" actId="478"/>
          <ac:picMkLst>
            <pc:docMk/>
            <pc:sldMk cId="2967957222" sldId="268"/>
            <ac:picMk id="5" creationId="{49DE235C-3DDA-2D83-7144-122ECC874C74}"/>
          </ac:picMkLst>
        </pc:picChg>
        <pc:picChg chg="add del mod">
          <ac:chgData name="Rajesh Ojha" userId="f844f7c9be700cde" providerId="LiveId" clId="{DCF17D1E-C429-4500-9643-931F8B98DE6C}" dt="2024-07-23T08:46:34.030" v="2135" actId="478"/>
          <ac:picMkLst>
            <pc:docMk/>
            <pc:sldMk cId="2967957222" sldId="268"/>
            <ac:picMk id="7" creationId="{FB892FDC-B508-9E1F-EDE7-914A5BDF44A8}"/>
          </ac:picMkLst>
        </pc:picChg>
      </pc:sldChg>
      <pc:sldChg chg="new del">
        <pc:chgData name="Rajesh Ojha" userId="f844f7c9be700cde" providerId="LiveId" clId="{DCF17D1E-C429-4500-9643-931F8B98DE6C}" dt="2024-07-23T09:20:24.856" v="2458" actId="47"/>
        <pc:sldMkLst>
          <pc:docMk/>
          <pc:sldMk cId="1806008688" sldId="269"/>
        </pc:sldMkLst>
      </pc:sldChg>
      <pc:sldChg chg="addSp delSp modSp new mod ord">
        <pc:chgData name="Rajesh Ojha" userId="f844f7c9be700cde" providerId="LiveId" clId="{DCF17D1E-C429-4500-9643-931F8B98DE6C}" dt="2024-07-24T04:05:07.435" v="4077"/>
        <pc:sldMkLst>
          <pc:docMk/>
          <pc:sldMk cId="2699769480" sldId="269"/>
        </pc:sldMkLst>
        <pc:spChg chg="mod">
          <ac:chgData name="Rajesh Ojha" userId="f844f7c9be700cde" providerId="LiveId" clId="{DCF17D1E-C429-4500-9643-931F8B98DE6C}" dt="2024-07-23T09:48:45.968" v="2879" actId="20577"/>
          <ac:spMkLst>
            <pc:docMk/>
            <pc:sldMk cId="2699769480" sldId="269"/>
            <ac:spMk id="2" creationId="{FAB929AE-4092-AF2E-334D-DF650D7CC97A}"/>
          </ac:spMkLst>
        </pc:spChg>
        <pc:spChg chg="add del mod">
          <ac:chgData name="Rajesh Ojha" userId="f844f7c9be700cde" providerId="LiveId" clId="{DCF17D1E-C429-4500-9643-931F8B98DE6C}" dt="2024-07-23T09:21:26.791" v="2471" actId="478"/>
          <ac:spMkLst>
            <pc:docMk/>
            <pc:sldMk cId="2699769480" sldId="269"/>
            <ac:spMk id="5" creationId="{69A6DB50-08C8-499F-E2FA-7B1154EE178C}"/>
          </ac:spMkLst>
        </pc:spChg>
        <pc:picChg chg="add mod">
          <ac:chgData name="Rajesh Ojha" userId="f844f7c9be700cde" providerId="LiveId" clId="{DCF17D1E-C429-4500-9643-931F8B98DE6C}" dt="2024-07-23T09:48:10.659" v="2829" actId="14100"/>
          <ac:picMkLst>
            <pc:docMk/>
            <pc:sldMk cId="2699769480" sldId="269"/>
            <ac:picMk id="7" creationId="{51D37B6A-B06E-F5EB-DFAD-53C3D9BD17D7}"/>
          </ac:picMkLst>
        </pc:picChg>
      </pc:sldChg>
      <pc:sldChg chg="modSp new mod">
        <pc:chgData name="Rajesh Ojha" userId="f844f7c9be700cde" providerId="LiveId" clId="{DCF17D1E-C429-4500-9643-931F8B98DE6C}" dt="2024-07-23T09:38:05.440" v="2825" actId="403"/>
        <pc:sldMkLst>
          <pc:docMk/>
          <pc:sldMk cId="1251083235" sldId="270"/>
        </pc:sldMkLst>
        <pc:spChg chg="mod">
          <ac:chgData name="Rajesh Ojha" userId="f844f7c9be700cde" providerId="LiveId" clId="{DCF17D1E-C429-4500-9643-931F8B98DE6C}" dt="2024-07-23T09:22:08.583" v="2499" actId="20577"/>
          <ac:spMkLst>
            <pc:docMk/>
            <pc:sldMk cId="1251083235" sldId="270"/>
            <ac:spMk id="2" creationId="{77E9471C-10B6-4648-33BD-024085D4B6E4}"/>
          </ac:spMkLst>
        </pc:spChg>
        <pc:spChg chg="mod">
          <ac:chgData name="Rajesh Ojha" userId="f844f7c9be700cde" providerId="LiveId" clId="{DCF17D1E-C429-4500-9643-931F8B98DE6C}" dt="2024-07-23T09:38:05.440" v="2825" actId="403"/>
          <ac:spMkLst>
            <pc:docMk/>
            <pc:sldMk cId="1251083235" sldId="270"/>
            <ac:spMk id="3" creationId="{F298B1DD-800D-C6F7-9A86-3CF59F6D962A}"/>
          </ac:spMkLst>
        </pc:spChg>
      </pc:sldChg>
      <pc:sldChg chg="modSp mod">
        <pc:chgData name="Rajesh Ojha" userId="f844f7c9be700cde" providerId="LiveId" clId="{DCF17D1E-C429-4500-9643-931F8B98DE6C}" dt="2024-07-23T09:37:17.842" v="2810" actId="27636"/>
        <pc:sldMkLst>
          <pc:docMk/>
          <pc:sldMk cId="870858306" sldId="271"/>
        </pc:sldMkLst>
        <pc:spChg chg="mod">
          <ac:chgData name="Rajesh Ojha" userId="f844f7c9be700cde" providerId="LiveId" clId="{DCF17D1E-C429-4500-9643-931F8B98DE6C}" dt="2024-07-23T09:37:17.842" v="2810" actId="27636"/>
          <ac:spMkLst>
            <pc:docMk/>
            <pc:sldMk cId="870858306" sldId="271"/>
            <ac:spMk id="3" creationId="{F298B1DD-800D-C6F7-9A86-3CF59F6D962A}"/>
          </ac:spMkLst>
        </pc:spChg>
      </pc:sldChg>
      <pc:sldChg chg="new del">
        <pc:chgData name="Rajesh Ojha" userId="f844f7c9be700cde" providerId="LiveId" clId="{DCF17D1E-C429-4500-9643-931F8B98DE6C}" dt="2024-07-23T09:32:43.507" v="2703" actId="680"/>
        <pc:sldMkLst>
          <pc:docMk/>
          <pc:sldMk cId="1680690494" sldId="271"/>
        </pc:sldMkLst>
      </pc:sldChg>
      <pc:sldChg chg="addSp modSp add del mod">
        <pc:chgData name="Rajesh Ojha" userId="f844f7c9be700cde" providerId="LiveId" clId="{DCF17D1E-C429-4500-9643-931F8B98DE6C}" dt="2024-07-24T04:27:52.279" v="4228" actId="2696"/>
        <pc:sldMkLst>
          <pc:docMk/>
          <pc:sldMk cId="2958325877" sldId="272"/>
        </pc:sldMkLst>
        <pc:spChg chg="mod">
          <ac:chgData name="Rajesh Ojha" userId="f844f7c9be700cde" providerId="LiveId" clId="{DCF17D1E-C429-4500-9643-931F8B98DE6C}" dt="2024-07-23T10:50:02.052" v="2920" actId="1035"/>
          <ac:spMkLst>
            <pc:docMk/>
            <pc:sldMk cId="2958325877" sldId="272"/>
            <ac:spMk id="5" creationId="{86B14102-6257-1AF4-B6C6-3D5730B792DB}"/>
          </ac:spMkLst>
        </pc:spChg>
        <pc:spChg chg="add mod">
          <ac:chgData name="Rajesh Ojha" userId="f844f7c9be700cde" providerId="LiveId" clId="{DCF17D1E-C429-4500-9643-931F8B98DE6C}" dt="2024-07-24T04:27:32.859" v="4226" actId="20577"/>
          <ac:spMkLst>
            <pc:docMk/>
            <pc:sldMk cId="2958325877" sldId="272"/>
            <ac:spMk id="7" creationId="{AADE9050-E772-34A7-2B00-421DE06475DB}"/>
          </ac:spMkLst>
        </pc:spChg>
      </pc:sldChg>
      <pc:sldChg chg="addSp modSp add del mod">
        <pc:chgData name="Rajesh Ojha" userId="f844f7c9be700cde" providerId="LiveId" clId="{DCF17D1E-C429-4500-9643-931F8B98DE6C}" dt="2024-07-24T04:27:57.666" v="4230" actId="20577"/>
        <pc:sldMkLst>
          <pc:docMk/>
          <pc:sldMk cId="247497154" sldId="273"/>
        </pc:sldMkLst>
        <pc:spChg chg="mod">
          <ac:chgData name="Rajesh Ojha" userId="f844f7c9be700cde" providerId="LiveId" clId="{DCF17D1E-C429-4500-9643-931F8B98DE6C}" dt="2024-07-23T10:50:53.139" v="2956" actId="20577"/>
          <ac:spMkLst>
            <pc:docMk/>
            <pc:sldMk cId="247497154" sldId="273"/>
            <ac:spMk id="4" creationId="{6FED2676-75C5-C956-8947-B3B2F5A45E81}"/>
          </ac:spMkLst>
        </pc:spChg>
        <pc:spChg chg="add mod">
          <ac:chgData name="Rajesh Ojha" userId="f844f7c9be700cde" providerId="LiveId" clId="{DCF17D1E-C429-4500-9643-931F8B98DE6C}" dt="2024-07-24T04:27:57.666" v="4230" actId="20577"/>
          <ac:spMkLst>
            <pc:docMk/>
            <pc:sldMk cId="247497154" sldId="273"/>
            <ac:spMk id="7" creationId="{860544FC-ABEA-2272-A1E9-CAEF04F8923B}"/>
          </ac:spMkLst>
        </pc:spChg>
      </pc:sldChg>
      <pc:sldChg chg="modSp new mod">
        <pc:chgData name="Rajesh Ojha" userId="f844f7c9be700cde" providerId="LiveId" clId="{DCF17D1E-C429-4500-9643-931F8B98DE6C}" dt="2024-07-24T04:03:27.262" v="4073" actId="20577"/>
        <pc:sldMkLst>
          <pc:docMk/>
          <pc:sldMk cId="2901518121" sldId="274"/>
        </pc:sldMkLst>
        <pc:spChg chg="mod">
          <ac:chgData name="Rajesh Ojha" userId="f844f7c9be700cde" providerId="LiveId" clId="{DCF17D1E-C429-4500-9643-931F8B98DE6C}" dt="2024-07-23T10:53:17.828" v="2997" actId="20577"/>
          <ac:spMkLst>
            <pc:docMk/>
            <pc:sldMk cId="2901518121" sldId="274"/>
            <ac:spMk id="2" creationId="{97E94A79-7B8B-2ACA-081A-6FF0BF5B12B6}"/>
          </ac:spMkLst>
        </pc:spChg>
        <pc:spChg chg="mod">
          <ac:chgData name="Rajesh Ojha" userId="f844f7c9be700cde" providerId="LiveId" clId="{DCF17D1E-C429-4500-9643-931F8B98DE6C}" dt="2024-07-24T04:03:27.262" v="4073" actId="20577"/>
          <ac:spMkLst>
            <pc:docMk/>
            <pc:sldMk cId="2901518121" sldId="274"/>
            <ac:spMk id="3" creationId="{71395D7B-3303-1F4B-D7CC-3C0CD4BCCD0E}"/>
          </ac:spMkLst>
        </pc:spChg>
      </pc:sldChg>
      <pc:sldChg chg="addSp delSp modSp new mod">
        <pc:chgData name="Rajesh Ojha" userId="f844f7c9be700cde" providerId="LiveId" clId="{DCF17D1E-C429-4500-9643-931F8B98DE6C}" dt="2024-07-24T04:10:49.200" v="4088" actId="20577"/>
        <pc:sldMkLst>
          <pc:docMk/>
          <pc:sldMk cId="3048279135" sldId="275"/>
        </pc:sldMkLst>
        <pc:spChg chg="mod">
          <ac:chgData name="Rajesh Ojha" userId="f844f7c9be700cde" providerId="LiveId" clId="{DCF17D1E-C429-4500-9643-931F8B98DE6C}" dt="2024-07-23T10:57:46.506" v="3268" actId="20577"/>
          <ac:spMkLst>
            <pc:docMk/>
            <pc:sldMk cId="3048279135" sldId="275"/>
            <ac:spMk id="2" creationId="{CED394BE-DF74-417F-CA89-788A8DE0B57A}"/>
          </ac:spMkLst>
        </pc:spChg>
        <pc:spChg chg="del mod">
          <ac:chgData name="Rajesh Ojha" userId="f844f7c9be700cde" providerId="LiveId" clId="{DCF17D1E-C429-4500-9643-931F8B98DE6C}" dt="2024-07-23T10:58:29.762" v="3283" actId="478"/>
          <ac:spMkLst>
            <pc:docMk/>
            <pc:sldMk cId="3048279135" sldId="275"/>
            <ac:spMk id="3" creationId="{A3C5A930-26E7-599D-EAD6-91082B69B4B7}"/>
          </ac:spMkLst>
        </pc:spChg>
        <pc:spChg chg="mod">
          <ac:chgData name="Rajesh Ojha" userId="f844f7c9be700cde" providerId="LiveId" clId="{DCF17D1E-C429-4500-9643-931F8B98DE6C}" dt="2024-07-24T04:10:49.200" v="4088" actId="20577"/>
          <ac:spMkLst>
            <pc:docMk/>
            <pc:sldMk cId="3048279135" sldId="275"/>
            <ac:spMk id="4" creationId="{D4AA791D-D404-AD3B-1BEB-4DF13401B137}"/>
          </ac:spMkLst>
        </pc:spChg>
        <pc:spChg chg="add del mod">
          <ac:chgData name="Rajesh Ojha" userId="f844f7c9be700cde" providerId="LiveId" clId="{DCF17D1E-C429-4500-9643-931F8B98DE6C}" dt="2024-07-23T10:58:26.851" v="3282" actId="478"/>
          <ac:spMkLst>
            <pc:docMk/>
            <pc:sldMk cId="3048279135" sldId="275"/>
            <ac:spMk id="7" creationId="{64D412CC-7763-F174-CF33-7F687ACB5093}"/>
          </ac:spMkLst>
        </pc:spChg>
        <pc:spChg chg="add mod">
          <ac:chgData name="Rajesh Ojha" userId="f844f7c9be700cde" providerId="LiveId" clId="{DCF17D1E-C429-4500-9643-931F8B98DE6C}" dt="2024-07-23T10:59:05.973" v="3336" actId="1035"/>
          <ac:spMkLst>
            <pc:docMk/>
            <pc:sldMk cId="3048279135" sldId="275"/>
            <ac:spMk id="8" creationId="{280489C6-87E3-5158-449C-EC56B838B9CB}"/>
          </ac:spMkLst>
        </pc:spChg>
      </pc:sldChg>
      <pc:sldChg chg="addSp modSp new mod">
        <pc:chgData name="Rajesh Ojha" userId="f844f7c9be700cde" providerId="LiveId" clId="{DCF17D1E-C429-4500-9643-931F8B98DE6C}" dt="2024-07-24T04:09:51.474" v="4084" actId="207"/>
        <pc:sldMkLst>
          <pc:docMk/>
          <pc:sldMk cId="1172300712" sldId="276"/>
        </pc:sldMkLst>
        <pc:spChg chg="add mod">
          <ac:chgData name="Rajesh Ojha" userId="f844f7c9be700cde" providerId="LiveId" clId="{DCF17D1E-C429-4500-9643-931F8B98DE6C}" dt="2024-07-24T04:09:51.474" v="4084" actId="207"/>
          <ac:spMkLst>
            <pc:docMk/>
            <pc:sldMk cId="1172300712" sldId="276"/>
            <ac:spMk id="4" creationId="{E8AB3729-B767-C3DE-E18C-A296DCBCAC8F}"/>
          </ac:spMkLst>
        </pc:spChg>
      </pc:sldChg>
      <pc:sldChg chg="new del">
        <pc:chgData name="Rajesh Ojha" userId="f844f7c9be700cde" providerId="LiveId" clId="{DCF17D1E-C429-4500-9643-931F8B98DE6C}" dt="2024-07-23T10:59:46.243" v="3338" actId="680"/>
        <pc:sldMkLst>
          <pc:docMk/>
          <pc:sldMk cId="3810768285" sldId="276"/>
        </pc:sldMkLst>
      </pc:sldChg>
      <pc:sldChg chg="addSp modSp new mod">
        <pc:chgData name="Rajesh Ojha" userId="f844f7c9be700cde" providerId="LiveId" clId="{DCF17D1E-C429-4500-9643-931F8B98DE6C}" dt="2024-07-23T11:09:03.767" v="3481" actId="14100"/>
        <pc:sldMkLst>
          <pc:docMk/>
          <pc:sldMk cId="758173256" sldId="277"/>
        </pc:sldMkLst>
        <pc:spChg chg="mod">
          <ac:chgData name="Rajesh Ojha" userId="f844f7c9be700cde" providerId="LiveId" clId="{DCF17D1E-C429-4500-9643-931F8B98DE6C}" dt="2024-07-23T11:08:45.587" v="3473" actId="20577"/>
          <ac:spMkLst>
            <pc:docMk/>
            <pc:sldMk cId="758173256" sldId="277"/>
            <ac:spMk id="2" creationId="{93295C02-ACF3-86AB-D16A-1395075767B3}"/>
          </ac:spMkLst>
        </pc:spChg>
        <pc:picChg chg="add mod">
          <ac:chgData name="Rajesh Ojha" userId="f844f7c9be700cde" providerId="LiveId" clId="{DCF17D1E-C429-4500-9643-931F8B98DE6C}" dt="2024-07-23T11:09:03.767" v="3481" actId="14100"/>
          <ac:picMkLst>
            <pc:docMk/>
            <pc:sldMk cId="758173256" sldId="277"/>
            <ac:picMk id="6" creationId="{321D93FF-DAE8-EAF6-E862-00387B190B99}"/>
          </ac:picMkLst>
        </pc:picChg>
      </pc:sldChg>
      <pc:sldChg chg="addSp delSp modSp add mod">
        <pc:chgData name="Rajesh Ojha" userId="f844f7c9be700cde" providerId="LiveId" clId="{DCF17D1E-C429-4500-9643-931F8B98DE6C}" dt="2024-07-23T11:10:11.017" v="3494" actId="14100"/>
        <pc:sldMkLst>
          <pc:docMk/>
          <pc:sldMk cId="1179274631" sldId="278"/>
        </pc:sldMkLst>
        <pc:spChg chg="mod">
          <ac:chgData name="Rajesh Ojha" userId="f844f7c9be700cde" providerId="LiveId" clId="{DCF17D1E-C429-4500-9643-931F8B98DE6C}" dt="2024-07-23T11:09:23.297" v="3484" actId="20577"/>
          <ac:spMkLst>
            <pc:docMk/>
            <pc:sldMk cId="1179274631" sldId="278"/>
            <ac:spMk id="2" creationId="{93295C02-ACF3-86AB-D16A-1395075767B3}"/>
          </ac:spMkLst>
        </pc:spChg>
        <pc:picChg chg="del">
          <ac:chgData name="Rajesh Ojha" userId="f844f7c9be700cde" providerId="LiveId" clId="{DCF17D1E-C429-4500-9643-931F8B98DE6C}" dt="2024-07-23T11:09:51.009" v="3485" actId="478"/>
          <ac:picMkLst>
            <pc:docMk/>
            <pc:sldMk cId="1179274631" sldId="278"/>
            <ac:picMk id="6" creationId="{321D93FF-DAE8-EAF6-E862-00387B190B99}"/>
          </ac:picMkLst>
        </pc:picChg>
        <pc:picChg chg="add mod">
          <ac:chgData name="Rajesh Ojha" userId="f844f7c9be700cde" providerId="LiveId" clId="{DCF17D1E-C429-4500-9643-931F8B98DE6C}" dt="2024-07-23T11:10:11.017" v="3494" actId="14100"/>
          <ac:picMkLst>
            <pc:docMk/>
            <pc:sldMk cId="1179274631" sldId="278"/>
            <ac:picMk id="7" creationId="{5236BE8D-1641-0DE6-9D16-6C889D6FD482}"/>
          </ac:picMkLst>
        </pc:picChg>
      </pc:sldChg>
      <pc:sldChg chg="addSp delSp modSp add mod">
        <pc:chgData name="Rajesh Ojha" userId="f844f7c9be700cde" providerId="LiveId" clId="{DCF17D1E-C429-4500-9643-931F8B98DE6C}" dt="2024-07-24T04:23:57.611" v="4224" actId="1035"/>
        <pc:sldMkLst>
          <pc:docMk/>
          <pc:sldMk cId="3836216689" sldId="279"/>
        </pc:sldMkLst>
        <pc:spChg chg="mod">
          <ac:chgData name="Rajesh Ojha" userId="f844f7c9be700cde" providerId="LiveId" clId="{DCF17D1E-C429-4500-9643-931F8B98DE6C}" dt="2024-07-24T04:20:45.265" v="4091" actId="20577"/>
          <ac:spMkLst>
            <pc:docMk/>
            <pc:sldMk cId="3836216689" sldId="279"/>
            <ac:spMk id="2" creationId="{93295C02-ACF3-86AB-D16A-1395075767B3}"/>
          </ac:spMkLst>
        </pc:spChg>
        <pc:spChg chg="add mod">
          <ac:chgData name="Rajesh Ojha" userId="f844f7c9be700cde" providerId="LiveId" clId="{DCF17D1E-C429-4500-9643-931F8B98DE6C}" dt="2024-07-24T04:23:57.611" v="4224" actId="1035"/>
          <ac:spMkLst>
            <pc:docMk/>
            <pc:sldMk cId="3836216689" sldId="279"/>
            <ac:spMk id="6" creationId="{6F00974F-C144-0E7B-CC53-08A5818F9D89}"/>
          </ac:spMkLst>
        </pc:spChg>
        <pc:picChg chg="del">
          <ac:chgData name="Rajesh Ojha" userId="f844f7c9be700cde" providerId="LiveId" clId="{DCF17D1E-C429-4500-9643-931F8B98DE6C}" dt="2024-07-24T04:20:54.765" v="4092" actId="478"/>
          <ac:picMkLst>
            <pc:docMk/>
            <pc:sldMk cId="3836216689" sldId="279"/>
            <ac:picMk id="7" creationId="{5236BE8D-1641-0DE6-9D16-6C889D6FD48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FA738-CDCC-4C29-80ED-1C1BAB822127}" type="datetimeFigureOut">
              <a:rPr lang="en-IN" smtClean="0"/>
              <a:t>26-11-2024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80492-FD13-4B83-8701-861672D5485B}" type="slidenum">
              <a:rPr lang="en-IN" smtClean="0"/>
              <a:t>‹#›</a:t>
            </a:fld>
            <a:endParaRPr lang="en-IN"/>
          </a:p>
        </p:txBody>
      </p:sp>
    </p:spTree>
    <p:extLst>
      <p:ext uri="{BB962C8B-B14F-4D97-AF65-F5344CB8AC3E}">
        <p14:creationId xmlns:p14="http://schemas.microsoft.com/office/powerpoint/2010/main" val="2687000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B095B55-E6DF-C608-9BFF-0C9197F4345D}"/>
              </a:ext>
            </a:extLst>
          </p:cNvPr>
          <p:cNvSpPr>
            <a:spLocks noGrp="1" noChangeArrowheads="1"/>
          </p:cNvSpPr>
          <p:nvPr>
            <p:ph type="sldNum" sz="quarter" idx="5"/>
          </p:nvPr>
        </p:nvSpPr>
        <p:spPr>
          <a:ln/>
        </p:spPr>
        <p:txBody>
          <a:bodyPr/>
          <a:lstStyle/>
          <a:p>
            <a:fld id="{6D86F17C-1965-449B-932A-D1D96EDAA126}" type="slidenum">
              <a:rPr lang="en-US" altLang="en-US"/>
              <a:pPr/>
              <a:t>3</a:t>
            </a:fld>
            <a:endParaRPr lang="en-US" altLang="en-US"/>
          </a:p>
        </p:txBody>
      </p:sp>
      <p:sp>
        <p:nvSpPr>
          <p:cNvPr id="964610" name="Rectangle 2">
            <a:extLst>
              <a:ext uri="{FF2B5EF4-FFF2-40B4-BE49-F238E27FC236}">
                <a16:creationId xmlns:a16="http://schemas.microsoft.com/office/drawing/2014/main" id="{A51A502A-6102-6C6F-BCE0-B546A3047FB7}"/>
              </a:ext>
            </a:extLst>
          </p:cNvPr>
          <p:cNvSpPr>
            <a:spLocks noGrp="1" noRot="1" noChangeAspect="1" noChangeArrowheads="1" noTextEdit="1"/>
          </p:cNvSpPr>
          <p:nvPr>
            <p:ph type="sldImg"/>
          </p:nvPr>
        </p:nvSpPr>
        <p:spPr>
          <a:ln/>
        </p:spPr>
      </p:sp>
      <p:sp>
        <p:nvSpPr>
          <p:cNvPr id="964611" name="Rectangle 3">
            <a:extLst>
              <a:ext uri="{FF2B5EF4-FFF2-40B4-BE49-F238E27FC236}">
                <a16:creationId xmlns:a16="http://schemas.microsoft.com/office/drawing/2014/main" id="{1D73B8D8-D031-C1B7-3691-DDEDFB6F89E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3669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7E2D19D-78B3-ACC3-B0FF-0BE92995DAB2}"/>
              </a:ext>
            </a:extLst>
          </p:cNvPr>
          <p:cNvSpPr>
            <a:spLocks noGrp="1" noChangeArrowheads="1"/>
          </p:cNvSpPr>
          <p:nvPr>
            <p:ph type="sldNum" sz="quarter" idx="5"/>
          </p:nvPr>
        </p:nvSpPr>
        <p:spPr>
          <a:ln/>
        </p:spPr>
        <p:txBody>
          <a:bodyPr/>
          <a:lstStyle/>
          <a:p>
            <a:fld id="{ECAC0F5B-44BF-4310-9B36-8F32DBC7A087}" type="slidenum">
              <a:rPr lang="en-US" altLang="en-US"/>
              <a:pPr/>
              <a:t>12</a:t>
            </a:fld>
            <a:endParaRPr lang="en-US" altLang="en-US"/>
          </a:p>
        </p:txBody>
      </p:sp>
      <p:sp>
        <p:nvSpPr>
          <p:cNvPr id="973826" name="Rectangle 2">
            <a:extLst>
              <a:ext uri="{FF2B5EF4-FFF2-40B4-BE49-F238E27FC236}">
                <a16:creationId xmlns:a16="http://schemas.microsoft.com/office/drawing/2014/main" id="{46FADF25-84EF-C4D0-C09F-26D02D4B3B14}"/>
              </a:ext>
            </a:extLst>
          </p:cNvPr>
          <p:cNvSpPr>
            <a:spLocks noGrp="1" noRot="1" noChangeAspect="1" noChangeArrowheads="1" noTextEdit="1"/>
          </p:cNvSpPr>
          <p:nvPr>
            <p:ph type="sldImg"/>
          </p:nvPr>
        </p:nvSpPr>
        <p:spPr>
          <a:ln/>
        </p:spPr>
      </p:sp>
      <p:sp>
        <p:nvSpPr>
          <p:cNvPr id="973827" name="Rectangle 3">
            <a:extLst>
              <a:ext uri="{FF2B5EF4-FFF2-40B4-BE49-F238E27FC236}">
                <a16:creationId xmlns:a16="http://schemas.microsoft.com/office/drawing/2014/main" id="{F222711D-021D-3CF2-FBBD-EEB65B4FB3C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727147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D08FF9D-5466-4485-932F-E4808F8B9B72}"/>
              </a:ext>
            </a:extLst>
          </p:cNvPr>
          <p:cNvSpPr>
            <a:spLocks noGrp="1" noChangeArrowheads="1"/>
          </p:cNvSpPr>
          <p:nvPr>
            <p:ph type="sldNum" sz="quarter" idx="5"/>
          </p:nvPr>
        </p:nvSpPr>
        <p:spPr>
          <a:ln/>
        </p:spPr>
        <p:txBody>
          <a:bodyPr/>
          <a:lstStyle/>
          <a:p>
            <a:fld id="{7B40FA72-D6DE-42A9-908C-32D110BC84CC}" type="slidenum">
              <a:rPr lang="en-US" altLang="en-US"/>
              <a:pPr/>
              <a:t>113</a:t>
            </a:fld>
            <a:endParaRPr lang="en-US" altLang="en-US"/>
          </a:p>
        </p:txBody>
      </p:sp>
      <p:sp>
        <p:nvSpPr>
          <p:cNvPr id="1075202" name="Rectangle 2">
            <a:extLst>
              <a:ext uri="{FF2B5EF4-FFF2-40B4-BE49-F238E27FC236}">
                <a16:creationId xmlns:a16="http://schemas.microsoft.com/office/drawing/2014/main" id="{C2DA5784-EED3-D916-7AD0-FEFB11687AF0}"/>
              </a:ext>
            </a:extLst>
          </p:cNvPr>
          <p:cNvSpPr>
            <a:spLocks noGrp="1" noRot="1" noChangeAspect="1" noChangeArrowheads="1" noTextEdit="1"/>
          </p:cNvSpPr>
          <p:nvPr>
            <p:ph type="sldImg"/>
          </p:nvPr>
        </p:nvSpPr>
        <p:spPr>
          <a:ln/>
        </p:spPr>
      </p:sp>
      <p:sp>
        <p:nvSpPr>
          <p:cNvPr id="1075203" name="Rectangle 3">
            <a:extLst>
              <a:ext uri="{FF2B5EF4-FFF2-40B4-BE49-F238E27FC236}">
                <a16:creationId xmlns:a16="http://schemas.microsoft.com/office/drawing/2014/main" id="{D7309AE4-3D83-2A5A-A4DC-AD196CAF8D7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627645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54A43EF-41E9-9470-3472-796A1A06FDFB}"/>
              </a:ext>
            </a:extLst>
          </p:cNvPr>
          <p:cNvSpPr>
            <a:spLocks noGrp="1" noChangeArrowheads="1"/>
          </p:cNvSpPr>
          <p:nvPr>
            <p:ph type="sldNum" sz="quarter" idx="5"/>
          </p:nvPr>
        </p:nvSpPr>
        <p:spPr>
          <a:ln/>
        </p:spPr>
        <p:txBody>
          <a:bodyPr/>
          <a:lstStyle/>
          <a:p>
            <a:fld id="{975ED99E-A2D5-4077-8F50-95F0AE5775BB}" type="slidenum">
              <a:rPr lang="en-US" altLang="en-US"/>
              <a:pPr/>
              <a:t>114</a:t>
            </a:fld>
            <a:endParaRPr lang="en-US" altLang="en-US"/>
          </a:p>
        </p:txBody>
      </p:sp>
      <p:sp>
        <p:nvSpPr>
          <p:cNvPr id="1059842" name="Rectangle 2">
            <a:extLst>
              <a:ext uri="{FF2B5EF4-FFF2-40B4-BE49-F238E27FC236}">
                <a16:creationId xmlns:a16="http://schemas.microsoft.com/office/drawing/2014/main" id="{F6EC3ABB-CB57-727B-D42E-AC114452EBD1}"/>
              </a:ext>
            </a:extLst>
          </p:cNvPr>
          <p:cNvSpPr>
            <a:spLocks noGrp="1" noRot="1" noChangeAspect="1" noChangeArrowheads="1" noTextEdit="1"/>
          </p:cNvSpPr>
          <p:nvPr>
            <p:ph type="sldImg"/>
          </p:nvPr>
        </p:nvSpPr>
        <p:spPr>
          <a:ln/>
        </p:spPr>
      </p:sp>
      <p:sp>
        <p:nvSpPr>
          <p:cNvPr id="1059843" name="Rectangle 3">
            <a:extLst>
              <a:ext uri="{FF2B5EF4-FFF2-40B4-BE49-F238E27FC236}">
                <a16:creationId xmlns:a16="http://schemas.microsoft.com/office/drawing/2014/main" id="{BD4C3C82-789F-CF4C-0EBC-E7111511829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639418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980F3BD-CDF7-054E-7C33-22452CA65278}"/>
              </a:ext>
            </a:extLst>
          </p:cNvPr>
          <p:cNvSpPr>
            <a:spLocks noGrp="1" noChangeArrowheads="1"/>
          </p:cNvSpPr>
          <p:nvPr>
            <p:ph type="sldNum" sz="quarter" idx="5"/>
          </p:nvPr>
        </p:nvSpPr>
        <p:spPr>
          <a:ln/>
        </p:spPr>
        <p:txBody>
          <a:bodyPr/>
          <a:lstStyle/>
          <a:p>
            <a:fld id="{AD228BDF-80BE-45FA-BCA2-84A48BE475DD}" type="slidenum">
              <a:rPr lang="en-US" altLang="en-US"/>
              <a:pPr/>
              <a:t>115</a:t>
            </a:fld>
            <a:endParaRPr lang="en-US" altLang="en-US"/>
          </a:p>
        </p:txBody>
      </p:sp>
      <p:sp>
        <p:nvSpPr>
          <p:cNvPr id="1060866" name="Rectangle 2">
            <a:extLst>
              <a:ext uri="{FF2B5EF4-FFF2-40B4-BE49-F238E27FC236}">
                <a16:creationId xmlns:a16="http://schemas.microsoft.com/office/drawing/2014/main" id="{24C46CB4-DDF3-D679-5E47-0C5463F32EF6}"/>
              </a:ext>
            </a:extLst>
          </p:cNvPr>
          <p:cNvSpPr>
            <a:spLocks noGrp="1" noRot="1" noChangeAspect="1" noChangeArrowheads="1" noTextEdit="1"/>
          </p:cNvSpPr>
          <p:nvPr>
            <p:ph type="sldImg"/>
          </p:nvPr>
        </p:nvSpPr>
        <p:spPr>
          <a:ln/>
        </p:spPr>
      </p:sp>
      <p:sp>
        <p:nvSpPr>
          <p:cNvPr id="1060867" name="Rectangle 3">
            <a:extLst>
              <a:ext uri="{FF2B5EF4-FFF2-40B4-BE49-F238E27FC236}">
                <a16:creationId xmlns:a16="http://schemas.microsoft.com/office/drawing/2014/main" id="{7DD44632-8FB9-E827-3988-965E6265FAD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83595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031013A-6B3A-C093-3E1A-2B21C941EB0D}"/>
              </a:ext>
            </a:extLst>
          </p:cNvPr>
          <p:cNvSpPr>
            <a:spLocks noGrp="1" noChangeArrowheads="1"/>
          </p:cNvSpPr>
          <p:nvPr>
            <p:ph type="sldNum" sz="quarter" idx="5"/>
          </p:nvPr>
        </p:nvSpPr>
        <p:spPr>
          <a:ln/>
        </p:spPr>
        <p:txBody>
          <a:bodyPr/>
          <a:lstStyle/>
          <a:p>
            <a:fld id="{5B6E5923-3675-4514-881B-DE2D5F9529B8}" type="slidenum">
              <a:rPr lang="en-US" altLang="en-US"/>
              <a:pPr/>
              <a:t>13</a:t>
            </a:fld>
            <a:endParaRPr lang="en-US" altLang="en-US"/>
          </a:p>
        </p:txBody>
      </p:sp>
      <p:sp>
        <p:nvSpPr>
          <p:cNvPr id="974850" name="Rectangle 2">
            <a:extLst>
              <a:ext uri="{FF2B5EF4-FFF2-40B4-BE49-F238E27FC236}">
                <a16:creationId xmlns:a16="http://schemas.microsoft.com/office/drawing/2014/main" id="{73F2ECEE-57F3-9840-8018-1CFF0AE7F897}"/>
              </a:ext>
            </a:extLst>
          </p:cNvPr>
          <p:cNvSpPr>
            <a:spLocks noGrp="1" noRot="1" noChangeAspect="1" noChangeArrowheads="1" noTextEdit="1"/>
          </p:cNvSpPr>
          <p:nvPr>
            <p:ph type="sldImg"/>
          </p:nvPr>
        </p:nvSpPr>
        <p:spPr>
          <a:ln/>
        </p:spPr>
      </p:sp>
      <p:sp>
        <p:nvSpPr>
          <p:cNvPr id="974851" name="Rectangle 3">
            <a:extLst>
              <a:ext uri="{FF2B5EF4-FFF2-40B4-BE49-F238E27FC236}">
                <a16:creationId xmlns:a16="http://schemas.microsoft.com/office/drawing/2014/main" id="{F5FE6F0D-780E-6D5B-75AE-B1ABA048D3A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0080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23D0F6F-51D7-3C2D-AD49-91613D5FAE3F}"/>
              </a:ext>
            </a:extLst>
          </p:cNvPr>
          <p:cNvSpPr>
            <a:spLocks noGrp="1" noChangeArrowheads="1"/>
          </p:cNvSpPr>
          <p:nvPr>
            <p:ph type="sldNum" sz="quarter" idx="5"/>
          </p:nvPr>
        </p:nvSpPr>
        <p:spPr>
          <a:ln/>
        </p:spPr>
        <p:txBody>
          <a:bodyPr/>
          <a:lstStyle/>
          <a:p>
            <a:fld id="{A80CE40F-2809-4E98-85EF-AA9B488D3B9B}" type="slidenum">
              <a:rPr lang="en-US" altLang="en-US"/>
              <a:pPr/>
              <a:t>14</a:t>
            </a:fld>
            <a:endParaRPr lang="en-US" altLang="en-US"/>
          </a:p>
        </p:txBody>
      </p:sp>
      <p:sp>
        <p:nvSpPr>
          <p:cNvPr id="975874" name="Rectangle 2">
            <a:extLst>
              <a:ext uri="{FF2B5EF4-FFF2-40B4-BE49-F238E27FC236}">
                <a16:creationId xmlns:a16="http://schemas.microsoft.com/office/drawing/2014/main" id="{CFEA9B7C-61D9-49F0-3CBB-EF68D1C27699}"/>
              </a:ext>
            </a:extLst>
          </p:cNvPr>
          <p:cNvSpPr>
            <a:spLocks noGrp="1" noRot="1" noChangeAspect="1" noChangeArrowheads="1" noTextEdit="1"/>
          </p:cNvSpPr>
          <p:nvPr>
            <p:ph type="sldImg"/>
          </p:nvPr>
        </p:nvSpPr>
        <p:spPr>
          <a:ln/>
        </p:spPr>
      </p:sp>
      <p:sp>
        <p:nvSpPr>
          <p:cNvPr id="975875" name="Rectangle 3">
            <a:extLst>
              <a:ext uri="{FF2B5EF4-FFF2-40B4-BE49-F238E27FC236}">
                <a16:creationId xmlns:a16="http://schemas.microsoft.com/office/drawing/2014/main" id="{DF46A8DE-E71F-1E96-3D9C-A1107D92066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0768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FB578A1-CBF8-ABCD-49F0-149F1B9F21C6}"/>
              </a:ext>
            </a:extLst>
          </p:cNvPr>
          <p:cNvSpPr>
            <a:spLocks noGrp="1" noChangeArrowheads="1"/>
          </p:cNvSpPr>
          <p:nvPr>
            <p:ph type="sldNum" sz="quarter" idx="5"/>
          </p:nvPr>
        </p:nvSpPr>
        <p:spPr>
          <a:ln/>
        </p:spPr>
        <p:txBody>
          <a:bodyPr/>
          <a:lstStyle/>
          <a:p>
            <a:fld id="{A4967062-73C1-4E55-928D-02C0CDDA55AC}" type="slidenum">
              <a:rPr lang="en-US" altLang="en-US"/>
              <a:pPr/>
              <a:t>15</a:t>
            </a:fld>
            <a:endParaRPr lang="en-US" altLang="en-US"/>
          </a:p>
        </p:txBody>
      </p:sp>
      <p:sp>
        <p:nvSpPr>
          <p:cNvPr id="976898" name="Rectangle 2">
            <a:extLst>
              <a:ext uri="{FF2B5EF4-FFF2-40B4-BE49-F238E27FC236}">
                <a16:creationId xmlns:a16="http://schemas.microsoft.com/office/drawing/2014/main" id="{810ADB1C-917D-C22C-F8D9-EE28EE0BAB37}"/>
              </a:ext>
            </a:extLst>
          </p:cNvPr>
          <p:cNvSpPr>
            <a:spLocks noGrp="1" noRot="1" noChangeAspect="1" noChangeArrowheads="1" noTextEdit="1"/>
          </p:cNvSpPr>
          <p:nvPr>
            <p:ph type="sldImg"/>
          </p:nvPr>
        </p:nvSpPr>
        <p:spPr>
          <a:ln/>
        </p:spPr>
      </p:sp>
      <p:sp>
        <p:nvSpPr>
          <p:cNvPr id="976899" name="Rectangle 3">
            <a:extLst>
              <a:ext uri="{FF2B5EF4-FFF2-40B4-BE49-F238E27FC236}">
                <a16:creationId xmlns:a16="http://schemas.microsoft.com/office/drawing/2014/main" id="{8D7F92F3-9D32-BB6A-4046-F75B82C8ACF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7824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FE00EFE-A304-AECB-DFF2-254A31A6556F}"/>
              </a:ext>
            </a:extLst>
          </p:cNvPr>
          <p:cNvSpPr>
            <a:spLocks noGrp="1" noChangeArrowheads="1"/>
          </p:cNvSpPr>
          <p:nvPr>
            <p:ph type="sldNum" sz="quarter" idx="5"/>
          </p:nvPr>
        </p:nvSpPr>
        <p:spPr>
          <a:ln/>
        </p:spPr>
        <p:txBody>
          <a:bodyPr/>
          <a:lstStyle/>
          <a:p>
            <a:fld id="{B580FCFA-FD3B-4BBC-8553-D513FB2E30E5}" type="slidenum">
              <a:rPr lang="en-US" altLang="en-US"/>
              <a:pPr/>
              <a:t>16</a:t>
            </a:fld>
            <a:endParaRPr lang="en-US" altLang="en-US"/>
          </a:p>
        </p:txBody>
      </p:sp>
      <p:sp>
        <p:nvSpPr>
          <p:cNvPr id="977922" name="Rectangle 2">
            <a:extLst>
              <a:ext uri="{FF2B5EF4-FFF2-40B4-BE49-F238E27FC236}">
                <a16:creationId xmlns:a16="http://schemas.microsoft.com/office/drawing/2014/main" id="{B8C13F2D-1439-42AA-3711-C4FFB70ABE52}"/>
              </a:ext>
            </a:extLst>
          </p:cNvPr>
          <p:cNvSpPr>
            <a:spLocks noGrp="1" noRot="1" noChangeAspect="1" noChangeArrowheads="1" noTextEdit="1"/>
          </p:cNvSpPr>
          <p:nvPr>
            <p:ph type="sldImg"/>
          </p:nvPr>
        </p:nvSpPr>
        <p:spPr>
          <a:ln/>
        </p:spPr>
      </p:sp>
      <p:sp>
        <p:nvSpPr>
          <p:cNvPr id="977923" name="Rectangle 3">
            <a:extLst>
              <a:ext uri="{FF2B5EF4-FFF2-40B4-BE49-F238E27FC236}">
                <a16:creationId xmlns:a16="http://schemas.microsoft.com/office/drawing/2014/main" id="{A31A5C85-DE89-6792-0553-C8936A4A0DF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66874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6036FC9-0D76-452C-9A92-0B68BB78A175}"/>
              </a:ext>
            </a:extLst>
          </p:cNvPr>
          <p:cNvSpPr>
            <a:spLocks noGrp="1" noChangeArrowheads="1"/>
          </p:cNvSpPr>
          <p:nvPr>
            <p:ph type="sldNum" sz="quarter" idx="5"/>
          </p:nvPr>
        </p:nvSpPr>
        <p:spPr>
          <a:ln/>
        </p:spPr>
        <p:txBody>
          <a:bodyPr/>
          <a:lstStyle/>
          <a:p>
            <a:fld id="{3231C389-A5DF-449B-AF3A-ADC378BF7EDA}" type="slidenum">
              <a:rPr lang="en-US" altLang="en-US"/>
              <a:pPr/>
              <a:t>17</a:t>
            </a:fld>
            <a:endParaRPr lang="en-US" altLang="en-US"/>
          </a:p>
        </p:txBody>
      </p:sp>
      <p:sp>
        <p:nvSpPr>
          <p:cNvPr id="978946" name="Rectangle 2">
            <a:extLst>
              <a:ext uri="{FF2B5EF4-FFF2-40B4-BE49-F238E27FC236}">
                <a16:creationId xmlns:a16="http://schemas.microsoft.com/office/drawing/2014/main" id="{C650FE45-45FB-7D5B-F2BE-D39068D58DB7}"/>
              </a:ext>
            </a:extLst>
          </p:cNvPr>
          <p:cNvSpPr>
            <a:spLocks noGrp="1" noRot="1" noChangeAspect="1" noChangeArrowheads="1" noTextEdit="1"/>
          </p:cNvSpPr>
          <p:nvPr>
            <p:ph type="sldImg"/>
          </p:nvPr>
        </p:nvSpPr>
        <p:spPr>
          <a:ln/>
        </p:spPr>
      </p:sp>
      <p:sp>
        <p:nvSpPr>
          <p:cNvPr id="978947" name="Rectangle 3">
            <a:extLst>
              <a:ext uri="{FF2B5EF4-FFF2-40B4-BE49-F238E27FC236}">
                <a16:creationId xmlns:a16="http://schemas.microsoft.com/office/drawing/2014/main" id="{A4E40D07-BB36-B58F-0060-C5BEAC43AAB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40785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C234DAE-5774-99A3-1F90-C4A1F423E246}"/>
              </a:ext>
            </a:extLst>
          </p:cNvPr>
          <p:cNvSpPr>
            <a:spLocks noGrp="1" noChangeArrowheads="1"/>
          </p:cNvSpPr>
          <p:nvPr>
            <p:ph type="sldNum" sz="quarter" idx="5"/>
          </p:nvPr>
        </p:nvSpPr>
        <p:spPr>
          <a:ln/>
        </p:spPr>
        <p:txBody>
          <a:bodyPr/>
          <a:lstStyle/>
          <a:p>
            <a:fld id="{F7A8C5DB-58FB-4996-94CD-D87C56C05E01}" type="slidenum">
              <a:rPr lang="en-US" altLang="en-US"/>
              <a:pPr/>
              <a:t>18</a:t>
            </a:fld>
            <a:endParaRPr lang="en-US" altLang="en-US"/>
          </a:p>
        </p:txBody>
      </p:sp>
      <p:sp>
        <p:nvSpPr>
          <p:cNvPr id="979970" name="Rectangle 2">
            <a:extLst>
              <a:ext uri="{FF2B5EF4-FFF2-40B4-BE49-F238E27FC236}">
                <a16:creationId xmlns:a16="http://schemas.microsoft.com/office/drawing/2014/main" id="{3DD062A7-CB28-61BD-0B21-023B7688A741}"/>
              </a:ext>
            </a:extLst>
          </p:cNvPr>
          <p:cNvSpPr>
            <a:spLocks noGrp="1" noRot="1" noChangeAspect="1" noChangeArrowheads="1" noTextEdit="1"/>
          </p:cNvSpPr>
          <p:nvPr>
            <p:ph type="sldImg"/>
          </p:nvPr>
        </p:nvSpPr>
        <p:spPr>
          <a:ln/>
        </p:spPr>
      </p:sp>
      <p:sp>
        <p:nvSpPr>
          <p:cNvPr id="979971" name="Rectangle 3">
            <a:extLst>
              <a:ext uri="{FF2B5EF4-FFF2-40B4-BE49-F238E27FC236}">
                <a16:creationId xmlns:a16="http://schemas.microsoft.com/office/drawing/2014/main" id="{438FBC8C-A284-D7B8-48DB-CC0305E2D99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71375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1E6338B-0CF3-7944-6C5B-A93E234015BD}"/>
              </a:ext>
            </a:extLst>
          </p:cNvPr>
          <p:cNvSpPr>
            <a:spLocks noGrp="1" noChangeArrowheads="1"/>
          </p:cNvSpPr>
          <p:nvPr>
            <p:ph type="sldNum" sz="quarter" idx="5"/>
          </p:nvPr>
        </p:nvSpPr>
        <p:spPr>
          <a:ln/>
        </p:spPr>
        <p:txBody>
          <a:bodyPr/>
          <a:lstStyle/>
          <a:p>
            <a:fld id="{8CAB783E-50E9-4548-93E2-7A079252807A}" type="slidenum">
              <a:rPr lang="en-US" altLang="en-US"/>
              <a:pPr/>
              <a:t>19</a:t>
            </a:fld>
            <a:endParaRPr lang="en-US" altLang="en-US"/>
          </a:p>
        </p:txBody>
      </p:sp>
      <p:sp>
        <p:nvSpPr>
          <p:cNvPr id="980994" name="Rectangle 2">
            <a:extLst>
              <a:ext uri="{FF2B5EF4-FFF2-40B4-BE49-F238E27FC236}">
                <a16:creationId xmlns:a16="http://schemas.microsoft.com/office/drawing/2014/main" id="{5E6CF50F-6AF4-B43D-F9E7-1BBD79C19950}"/>
              </a:ext>
            </a:extLst>
          </p:cNvPr>
          <p:cNvSpPr>
            <a:spLocks noGrp="1" noRot="1" noChangeAspect="1" noChangeArrowheads="1" noTextEdit="1"/>
          </p:cNvSpPr>
          <p:nvPr>
            <p:ph type="sldImg"/>
          </p:nvPr>
        </p:nvSpPr>
        <p:spPr>
          <a:ln/>
        </p:spPr>
      </p:sp>
      <p:sp>
        <p:nvSpPr>
          <p:cNvPr id="980995" name="Rectangle 3">
            <a:extLst>
              <a:ext uri="{FF2B5EF4-FFF2-40B4-BE49-F238E27FC236}">
                <a16:creationId xmlns:a16="http://schemas.microsoft.com/office/drawing/2014/main" id="{2D2F754B-F836-4B63-E9F9-A253C22E53A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75548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8A5B738-58A9-61BE-C07C-7BD5A57027DB}"/>
              </a:ext>
            </a:extLst>
          </p:cNvPr>
          <p:cNvSpPr>
            <a:spLocks noGrp="1" noChangeArrowheads="1"/>
          </p:cNvSpPr>
          <p:nvPr>
            <p:ph type="sldNum" sz="quarter" idx="5"/>
          </p:nvPr>
        </p:nvSpPr>
        <p:spPr>
          <a:ln/>
        </p:spPr>
        <p:txBody>
          <a:bodyPr/>
          <a:lstStyle/>
          <a:p>
            <a:fld id="{D7AB26EF-E61B-439F-9B38-CB73C3B809AF}" type="slidenum">
              <a:rPr lang="en-US" altLang="en-US"/>
              <a:pPr/>
              <a:t>20</a:t>
            </a:fld>
            <a:endParaRPr lang="en-US" altLang="en-US"/>
          </a:p>
        </p:txBody>
      </p:sp>
      <p:sp>
        <p:nvSpPr>
          <p:cNvPr id="982018" name="Rectangle 2">
            <a:extLst>
              <a:ext uri="{FF2B5EF4-FFF2-40B4-BE49-F238E27FC236}">
                <a16:creationId xmlns:a16="http://schemas.microsoft.com/office/drawing/2014/main" id="{CD896578-14F3-A2E2-0753-9315ABE5CD63}"/>
              </a:ext>
            </a:extLst>
          </p:cNvPr>
          <p:cNvSpPr>
            <a:spLocks noGrp="1" noRot="1" noChangeAspect="1" noChangeArrowheads="1" noTextEdit="1"/>
          </p:cNvSpPr>
          <p:nvPr>
            <p:ph type="sldImg"/>
          </p:nvPr>
        </p:nvSpPr>
        <p:spPr>
          <a:ln/>
        </p:spPr>
      </p:sp>
      <p:sp>
        <p:nvSpPr>
          <p:cNvPr id="982019" name="Rectangle 3">
            <a:extLst>
              <a:ext uri="{FF2B5EF4-FFF2-40B4-BE49-F238E27FC236}">
                <a16:creationId xmlns:a16="http://schemas.microsoft.com/office/drawing/2014/main" id="{23542A87-8C47-4FAB-AD61-B945D95AD48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8658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560ABF6-A331-85BA-46CE-D7B85588D8E9}"/>
              </a:ext>
            </a:extLst>
          </p:cNvPr>
          <p:cNvSpPr>
            <a:spLocks noGrp="1" noChangeArrowheads="1"/>
          </p:cNvSpPr>
          <p:nvPr>
            <p:ph type="sldNum" sz="quarter" idx="5"/>
          </p:nvPr>
        </p:nvSpPr>
        <p:spPr>
          <a:ln/>
        </p:spPr>
        <p:txBody>
          <a:bodyPr/>
          <a:lstStyle/>
          <a:p>
            <a:fld id="{35A6703E-2F50-4407-81A3-D36768FEAE46}" type="slidenum">
              <a:rPr lang="en-US" altLang="en-US"/>
              <a:pPr/>
              <a:t>22</a:t>
            </a:fld>
            <a:endParaRPr lang="en-US" altLang="en-US"/>
          </a:p>
        </p:txBody>
      </p:sp>
      <p:sp>
        <p:nvSpPr>
          <p:cNvPr id="983042" name="Rectangle 2">
            <a:extLst>
              <a:ext uri="{FF2B5EF4-FFF2-40B4-BE49-F238E27FC236}">
                <a16:creationId xmlns:a16="http://schemas.microsoft.com/office/drawing/2014/main" id="{A57ED982-016A-629E-F363-882312527D6B}"/>
              </a:ext>
            </a:extLst>
          </p:cNvPr>
          <p:cNvSpPr>
            <a:spLocks noGrp="1" noRot="1" noChangeAspect="1" noChangeArrowheads="1" noTextEdit="1"/>
          </p:cNvSpPr>
          <p:nvPr>
            <p:ph type="sldImg"/>
          </p:nvPr>
        </p:nvSpPr>
        <p:spPr>
          <a:ln/>
        </p:spPr>
      </p:sp>
      <p:sp>
        <p:nvSpPr>
          <p:cNvPr id="983043" name="Rectangle 3">
            <a:extLst>
              <a:ext uri="{FF2B5EF4-FFF2-40B4-BE49-F238E27FC236}">
                <a16:creationId xmlns:a16="http://schemas.microsoft.com/office/drawing/2014/main" id="{66139AC9-34AA-4774-3E3F-9A2E7A4419D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157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9D74D14-1908-A8D7-53C3-26B909387989}"/>
              </a:ext>
            </a:extLst>
          </p:cNvPr>
          <p:cNvSpPr>
            <a:spLocks noGrp="1" noChangeArrowheads="1"/>
          </p:cNvSpPr>
          <p:nvPr>
            <p:ph type="sldNum" sz="quarter" idx="5"/>
          </p:nvPr>
        </p:nvSpPr>
        <p:spPr>
          <a:ln/>
        </p:spPr>
        <p:txBody>
          <a:bodyPr/>
          <a:lstStyle/>
          <a:p>
            <a:fld id="{E44539B4-3A4A-42A6-A48D-585A1A454029}" type="slidenum">
              <a:rPr lang="en-US" altLang="en-US"/>
              <a:pPr/>
              <a:t>4</a:t>
            </a:fld>
            <a:endParaRPr lang="en-US" altLang="en-US"/>
          </a:p>
        </p:txBody>
      </p:sp>
      <p:sp>
        <p:nvSpPr>
          <p:cNvPr id="965634" name="Rectangle 2">
            <a:extLst>
              <a:ext uri="{FF2B5EF4-FFF2-40B4-BE49-F238E27FC236}">
                <a16:creationId xmlns:a16="http://schemas.microsoft.com/office/drawing/2014/main" id="{EFE7D335-7FF1-07D3-748C-51218853214C}"/>
              </a:ext>
            </a:extLst>
          </p:cNvPr>
          <p:cNvSpPr>
            <a:spLocks noGrp="1" noRot="1" noChangeAspect="1" noChangeArrowheads="1" noTextEdit="1"/>
          </p:cNvSpPr>
          <p:nvPr>
            <p:ph type="sldImg"/>
          </p:nvPr>
        </p:nvSpPr>
        <p:spPr>
          <a:ln/>
        </p:spPr>
      </p:sp>
      <p:sp>
        <p:nvSpPr>
          <p:cNvPr id="965635" name="Rectangle 3">
            <a:extLst>
              <a:ext uri="{FF2B5EF4-FFF2-40B4-BE49-F238E27FC236}">
                <a16:creationId xmlns:a16="http://schemas.microsoft.com/office/drawing/2014/main" id="{D3103F3C-1060-3527-A447-F9A07A22995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36194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B4C1492-CAE0-4933-D5E1-40BA23090286}"/>
              </a:ext>
            </a:extLst>
          </p:cNvPr>
          <p:cNvSpPr>
            <a:spLocks noGrp="1" noChangeArrowheads="1"/>
          </p:cNvSpPr>
          <p:nvPr>
            <p:ph type="sldNum" sz="quarter" idx="5"/>
          </p:nvPr>
        </p:nvSpPr>
        <p:spPr>
          <a:ln/>
        </p:spPr>
        <p:txBody>
          <a:bodyPr/>
          <a:lstStyle/>
          <a:p>
            <a:fld id="{ADFE6844-4B57-4D02-B253-AA7A1517E582}" type="slidenum">
              <a:rPr lang="en-US" altLang="en-US"/>
              <a:pPr/>
              <a:t>25</a:t>
            </a:fld>
            <a:endParaRPr lang="en-US" altLang="en-US"/>
          </a:p>
        </p:txBody>
      </p:sp>
      <p:sp>
        <p:nvSpPr>
          <p:cNvPr id="987138" name="Rectangle 2">
            <a:extLst>
              <a:ext uri="{FF2B5EF4-FFF2-40B4-BE49-F238E27FC236}">
                <a16:creationId xmlns:a16="http://schemas.microsoft.com/office/drawing/2014/main" id="{73106555-8B81-02C2-81A1-D6DB33437C14}"/>
              </a:ext>
            </a:extLst>
          </p:cNvPr>
          <p:cNvSpPr>
            <a:spLocks noGrp="1" noRot="1" noChangeAspect="1" noChangeArrowheads="1" noTextEdit="1"/>
          </p:cNvSpPr>
          <p:nvPr>
            <p:ph type="sldImg"/>
          </p:nvPr>
        </p:nvSpPr>
        <p:spPr>
          <a:ln/>
        </p:spPr>
      </p:sp>
      <p:sp>
        <p:nvSpPr>
          <p:cNvPr id="987139" name="Rectangle 3">
            <a:extLst>
              <a:ext uri="{FF2B5EF4-FFF2-40B4-BE49-F238E27FC236}">
                <a16:creationId xmlns:a16="http://schemas.microsoft.com/office/drawing/2014/main" id="{B1D34F22-8F71-2D96-6E2A-53DBC70C48B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6771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504CA8A-CCF0-A9F7-4ADB-9A2C401F4691}"/>
              </a:ext>
            </a:extLst>
          </p:cNvPr>
          <p:cNvSpPr>
            <a:spLocks noGrp="1" noChangeArrowheads="1"/>
          </p:cNvSpPr>
          <p:nvPr>
            <p:ph type="sldNum" sz="quarter" idx="5"/>
          </p:nvPr>
        </p:nvSpPr>
        <p:spPr>
          <a:ln/>
        </p:spPr>
        <p:txBody>
          <a:bodyPr/>
          <a:lstStyle/>
          <a:p>
            <a:fld id="{22194CD5-2E3C-4AC1-AD82-11FE286ED25A}" type="slidenum">
              <a:rPr lang="en-US" altLang="en-US"/>
              <a:pPr/>
              <a:t>29</a:t>
            </a:fld>
            <a:endParaRPr lang="en-US" altLang="en-US"/>
          </a:p>
        </p:txBody>
      </p:sp>
      <p:sp>
        <p:nvSpPr>
          <p:cNvPr id="984066" name="Rectangle 2">
            <a:extLst>
              <a:ext uri="{FF2B5EF4-FFF2-40B4-BE49-F238E27FC236}">
                <a16:creationId xmlns:a16="http://schemas.microsoft.com/office/drawing/2014/main" id="{0FAC0ADA-EC96-255D-09CC-BC8306F916C0}"/>
              </a:ext>
            </a:extLst>
          </p:cNvPr>
          <p:cNvSpPr>
            <a:spLocks noGrp="1" noRot="1" noChangeAspect="1" noChangeArrowheads="1" noTextEdit="1"/>
          </p:cNvSpPr>
          <p:nvPr>
            <p:ph type="sldImg"/>
          </p:nvPr>
        </p:nvSpPr>
        <p:spPr>
          <a:ln/>
        </p:spPr>
      </p:sp>
      <p:sp>
        <p:nvSpPr>
          <p:cNvPr id="984067" name="Rectangle 3">
            <a:extLst>
              <a:ext uri="{FF2B5EF4-FFF2-40B4-BE49-F238E27FC236}">
                <a16:creationId xmlns:a16="http://schemas.microsoft.com/office/drawing/2014/main" id="{969C7024-1367-62A8-F07A-AF4AB678D74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14087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98F1378-9D1B-1B7C-B9E6-0511B8B7C530}"/>
              </a:ext>
            </a:extLst>
          </p:cNvPr>
          <p:cNvSpPr>
            <a:spLocks noGrp="1" noChangeArrowheads="1"/>
          </p:cNvSpPr>
          <p:nvPr>
            <p:ph type="sldNum" sz="quarter" idx="5"/>
          </p:nvPr>
        </p:nvSpPr>
        <p:spPr>
          <a:ln/>
        </p:spPr>
        <p:txBody>
          <a:bodyPr/>
          <a:lstStyle/>
          <a:p>
            <a:fld id="{7494D84E-1BE4-4149-A9A1-F4EF0C0E7854}" type="slidenum">
              <a:rPr lang="en-US" altLang="en-US"/>
              <a:pPr/>
              <a:t>30</a:t>
            </a:fld>
            <a:endParaRPr lang="en-US" altLang="en-US"/>
          </a:p>
        </p:txBody>
      </p:sp>
      <p:sp>
        <p:nvSpPr>
          <p:cNvPr id="985090" name="Rectangle 2">
            <a:extLst>
              <a:ext uri="{FF2B5EF4-FFF2-40B4-BE49-F238E27FC236}">
                <a16:creationId xmlns:a16="http://schemas.microsoft.com/office/drawing/2014/main" id="{1A288903-109B-E3FE-8AFE-54BA262E1D6D}"/>
              </a:ext>
            </a:extLst>
          </p:cNvPr>
          <p:cNvSpPr>
            <a:spLocks noGrp="1" noRot="1" noChangeAspect="1" noChangeArrowheads="1" noTextEdit="1"/>
          </p:cNvSpPr>
          <p:nvPr>
            <p:ph type="sldImg"/>
          </p:nvPr>
        </p:nvSpPr>
        <p:spPr>
          <a:ln/>
        </p:spPr>
      </p:sp>
      <p:sp>
        <p:nvSpPr>
          <p:cNvPr id="985091" name="Rectangle 3">
            <a:extLst>
              <a:ext uri="{FF2B5EF4-FFF2-40B4-BE49-F238E27FC236}">
                <a16:creationId xmlns:a16="http://schemas.microsoft.com/office/drawing/2014/main" id="{40AC5243-55A5-48CA-4F9E-A812EEFE4A8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21073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6D5842E-4D00-6BC2-28F6-6DAA20167EF2}"/>
              </a:ext>
            </a:extLst>
          </p:cNvPr>
          <p:cNvSpPr>
            <a:spLocks noGrp="1" noChangeArrowheads="1"/>
          </p:cNvSpPr>
          <p:nvPr>
            <p:ph type="sldNum" sz="quarter" idx="5"/>
          </p:nvPr>
        </p:nvSpPr>
        <p:spPr>
          <a:ln/>
        </p:spPr>
        <p:txBody>
          <a:bodyPr/>
          <a:lstStyle/>
          <a:p>
            <a:fld id="{106B5E7B-4CA3-45C4-9417-B285CE9ED3AE}" type="slidenum">
              <a:rPr lang="en-US" altLang="en-US"/>
              <a:pPr/>
              <a:t>31</a:t>
            </a:fld>
            <a:endParaRPr lang="en-US" altLang="en-US"/>
          </a:p>
        </p:txBody>
      </p:sp>
      <p:sp>
        <p:nvSpPr>
          <p:cNvPr id="986114" name="Rectangle 2">
            <a:extLst>
              <a:ext uri="{FF2B5EF4-FFF2-40B4-BE49-F238E27FC236}">
                <a16:creationId xmlns:a16="http://schemas.microsoft.com/office/drawing/2014/main" id="{73FC1C6C-343A-FEFF-CF56-3F0B249ED715}"/>
              </a:ext>
            </a:extLst>
          </p:cNvPr>
          <p:cNvSpPr>
            <a:spLocks noGrp="1" noRot="1" noChangeAspect="1" noChangeArrowheads="1" noTextEdit="1"/>
          </p:cNvSpPr>
          <p:nvPr>
            <p:ph type="sldImg"/>
          </p:nvPr>
        </p:nvSpPr>
        <p:spPr>
          <a:ln/>
        </p:spPr>
      </p:sp>
      <p:sp>
        <p:nvSpPr>
          <p:cNvPr id="986115" name="Rectangle 3">
            <a:extLst>
              <a:ext uri="{FF2B5EF4-FFF2-40B4-BE49-F238E27FC236}">
                <a16:creationId xmlns:a16="http://schemas.microsoft.com/office/drawing/2014/main" id="{77353EEC-1385-D501-912B-FB193CABDD7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73287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98B969D-B5F7-2105-3851-D51548FB2426}"/>
              </a:ext>
            </a:extLst>
          </p:cNvPr>
          <p:cNvSpPr>
            <a:spLocks noGrp="1" noChangeArrowheads="1"/>
          </p:cNvSpPr>
          <p:nvPr>
            <p:ph type="sldNum" sz="quarter" idx="5"/>
          </p:nvPr>
        </p:nvSpPr>
        <p:spPr>
          <a:ln/>
        </p:spPr>
        <p:txBody>
          <a:bodyPr/>
          <a:lstStyle/>
          <a:p>
            <a:fld id="{1F7A5B09-D479-4DA8-8D76-D199B56900F2}" type="slidenum">
              <a:rPr lang="en-US" altLang="en-US"/>
              <a:pPr/>
              <a:t>32</a:t>
            </a:fld>
            <a:endParaRPr lang="en-US" altLang="en-US"/>
          </a:p>
        </p:txBody>
      </p:sp>
      <p:sp>
        <p:nvSpPr>
          <p:cNvPr id="988162" name="Rectangle 2">
            <a:extLst>
              <a:ext uri="{FF2B5EF4-FFF2-40B4-BE49-F238E27FC236}">
                <a16:creationId xmlns:a16="http://schemas.microsoft.com/office/drawing/2014/main" id="{698D5634-09BB-0EDB-BE01-24524BF9B677}"/>
              </a:ext>
            </a:extLst>
          </p:cNvPr>
          <p:cNvSpPr>
            <a:spLocks noGrp="1" noRot="1" noChangeAspect="1" noChangeArrowheads="1" noTextEdit="1"/>
          </p:cNvSpPr>
          <p:nvPr>
            <p:ph type="sldImg"/>
          </p:nvPr>
        </p:nvSpPr>
        <p:spPr>
          <a:ln/>
        </p:spPr>
      </p:sp>
      <p:sp>
        <p:nvSpPr>
          <p:cNvPr id="988163" name="Rectangle 3">
            <a:extLst>
              <a:ext uri="{FF2B5EF4-FFF2-40B4-BE49-F238E27FC236}">
                <a16:creationId xmlns:a16="http://schemas.microsoft.com/office/drawing/2014/main" id="{0A19E9A0-80E2-7BAA-F092-2F82804F4AC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97522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32DCB89-480B-5B88-CE98-4468B4A2FEBA}"/>
              </a:ext>
            </a:extLst>
          </p:cNvPr>
          <p:cNvSpPr>
            <a:spLocks noGrp="1" noChangeArrowheads="1"/>
          </p:cNvSpPr>
          <p:nvPr>
            <p:ph type="sldNum" sz="quarter" idx="5"/>
          </p:nvPr>
        </p:nvSpPr>
        <p:spPr>
          <a:ln/>
        </p:spPr>
        <p:txBody>
          <a:bodyPr/>
          <a:lstStyle/>
          <a:p>
            <a:fld id="{14DD0C0E-639B-4555-B7F1-724AC862DA18}" type="slidenum">
              <a:rPr lang="en-US" altLang="en-US"/>
              <a:pPr/>
              <a:t>33</a:t>
            </a:fld>
            <a:endParaRPr lang="en-US" altLang="en-US"/>
          </a:p>
        </p:txBody>
      </p:sp>
      <p:sp>
        <p:nvSpPr>
          <p:cNvPr id="989186" name="Rectangle 2">
            <a:extLst>
              <a:ext uri="{FF2B5EF4-FFF2-40B4-BE49-F238E27FC236}">
                <a16:creationId xmlns:a16="http://schemas.microsoft.com/office/drawing/2014/main" id="{1C708FCB-0005-E697-4C4D-A4AED47F149E}"/>
              </a:ext>
            </a:extLst>
          </p:cNvPr>
          <p:cNvSpPr>
            <a:spLocks noGrp="1" noRot="1" noChangeAspect="1" noChangeArrowheads="1" noTextEdit="1"/>
          </p:cNvSpPr>
          <p:nvPr>
            <p:ph type="sldImg"/>
          </p:nvPr>
        </p:nvSpPr>
        <p:spPr>
          <a:ln/>
        </p:spPr>
      </p:sp>
      <p:sp>
        <p:nvSpPr>
          <p:cNvPr id="989187" name="Rectangle 3">
            <a:extLst>
              <a:ext uri="{FF2B5EF4-FFF2-40B4-BE49-F238E27FC236}">
                <a16:creationId xmlns:a16="http://schemas.microsoft.com/office/drawing/2014/main" id="{BAFF32DB-D49C-4B06-6035-695E4911F18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6182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C68D64A-E207-6B52-CB4D-84081379108E}"/>
              </a:ext>
            </a:extLst>
          </p:cNvPr>
          <p:cNvSpPr>
            <a:spLocks noGrp="1" noChangeArrowheads="1"/>
          </p:cNvSpPr>
          <p:nvPr>
            <p:ph type="sldNum" sz="quarter" idx="5"/>
          </p:nvPr>
        </p:nvSpPr>
        <p:spPr>
          <a:ln/>
        </p:spPr>
        <p:txBody>
          <a:bodyPr/>
          <a:lstStyle/>
          <a:p>
            <a:fld id="{33A4152D-7B9F-4E98-A6FB-1FD171D232F8}" type="slidenum">
              <a:rPr lang="en-US" altLang="en-US"/>
              <a:pPr/>
              <a:t>34</a:t>
            </a:fld>
            <a:endParaRPr lang="en-US" altLang="en-US"/>
          </a:p>
        </p:txBody>
      </p:sp>
      <p:sp>
        <p:nvSpPr>
          <p:cNvPr id="990210" name="Rectangle 2">
            <a:extLst>
              <a:ext uri="{FF2B5EF4-FFF2-40B4-BE49-F238E27FC236}">
                <a16:creationId xmlns:a16="http://schemas.microsoft.com/office/drawing/2014/main" id="{192DB690-F53A-7D45-5139-63862BBD6C64}"/>
              </a:ext>
            </a:extLst>
          </p:cNvPr>
          <p:cNvSpPr>
            <a:spLocks noGrp="1" noRot="1" noChangeAspect="1" noChangeArrowheads="1" noTextEdit="1"/>
          </p:cNvSpPr>
          <p:nvPr>
            <p:ph type="sldImg"/>
          </p:nvPr>
        </p:nvSpPr>
        <p:spPr>
          <a:ln/>
        </p:spPr>
      </p:sp>
      <p:sp>
        <p:nvSpPr>
          <p:cNvPr id="990211" name="Rectangle 3">
            <a:extLst>
              <a:ext uri="{FF2B5EF4-FFF2-40B4-BE49-F238E27FC236}">
                <a16:creationId xmlns:a16="http://schemas.microsoft.com/office/drawing/2014/main" id="{9D4F6F63-F904-4D4B-5D41-21CE81F04AB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80035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0EDEC61-24BD-AAD3-BC2B-7224204B00A7}"/>
              </a:ext>
            </a:extLst>
          </p:cNvPr>
          <p:cNvSpPr>
            <a:spLocks noGrp="1" noChangeArrowheads="1"/>
          </p:cNvSpPr>
          <p:nvPr>
            <p:ph type="sldNum" sz="quarter" idx="5"/>
          </p:nvPr>
        </p:nvSpPr>
        <p:spPr>
          <a:ln/>
        </p:spPr>
        <p:txBody>
          <a:bodyPr/>
          <a:lstStyle/>
          <a:p>
            <a:fld id="{5668E9BC-181A-4E47-8EA7-866B3D94CA76}" type="slidenum">
              <a:rPr lang="en-US" altLang="en-US"/>
              <a:pPr/>
              <a:t>35</a:t>
            </a:fld>
            <a:endParaRPr lang="en-US" altLang="en-US"/>
          </a:p>
        </p:txBody>
      </p:sp>
      <p:sp>
        <p:nvSpPr>
          <p:cNvPr id="991234" name="Rectangle 2">
            <a:extLst>
              <a:ext uri="{FF2B5EF4-FFF2-40B4-BE49-F238E27FC236}">
                <a16:creationId xmlns:a16="http://schemas.microsoft.com/office/drawing/2014/main" id="{FDD732F7-9754-8E19-5EF9-EB59E46DBB1F}"/>
              </a:ext>
            </a:extLst>
          </p:cNvPr>
          <p:cNvSpPr>
            <a:spLocks noGrp="1" noRot="1" noChangeAspect="1" noChangeArrowheads="1" noTextEdit="1"/>
          </p:cNvSpPr>
          <p:nvPr>
            <p:ph type="sldImg"/>
          </p:nvPr>
        </p:nvSpPr>
        <p:spPr>
          <a:ln/>
        </p:spPr>
      </p:sp>
      <p:sp>
        <p:nvSpPr>
          <p:cNvPr id="991235" name="Rectangle 3">
            <a:extLst>
              <a:ext uri="{FF2B5EF4-FFF2-40B4-BE49-F238E27FC236}">
                <a16:creationId xmlns:a16="http://schemas.microsoft.com/office/drawing/2014/main" id="{CFD16BC0-C368-4B02-12C3-8691880AAA2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30673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C21D372D-C538-AF46-6848-0F8AB819B8E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D5FC9848-BB56-4840-A98E-89FBD0A40706}" type="slidenum">
              <a:rPr lang="en-US" altLang="en-US" sz="1200" b="0" baseline="0">
                <a:latin typeface="Times New Roman" panose="02020603050405020304" pitchFamily="18" charset="0"/>
              </a:rPr>
              <a:pPr/>
              <a:t>36</a:t>
            </a:fld>
            <a:endParaRPr lang="en-US" altLang="en-US" sz="1200" b="0" baseline="0">
              <a:latin typeface="Times New Roman" panose="02020603050405020304" pitchFamily="18" charset="0"/>
            </a:endParaRPr>
          </a:p>
        </p:txBody>
      </p:sp>
      <p:sp>
        <p:nvSpPr>
          <p:cNvPr id="138243" name="Rectangle 2">
            <a:extLst>
              <a:ext uri="{FF2B5EF4-FFF2-40B4-BE49-F238E27FC236}">
                <a16:creationId xmlns:a16="http://schemas.microsoft.com/office/drawing/2014/main" id="{064BB90D-AA2F-7EC0-6D9B-C8B6BD68364A}"/>
              </a:ext>
            </a:extLst>
          </p:cNvPr>
          <p:cNvSpPr>
            <a:spLocks noGrp="1" noRot="1" noChangeAspect="1" noChangeArrowheads="1" noTextEdit="1"/>
          </p:cNvSpPr>
          <p:nvPr>
            <p:ph type="sldImg"/>
          </p:nvPr>
        </p:nvSpPr>
        <p:spPr>
          <a:ln/>
        </p:spPr>
      </p:sp>
      <p:sp>
        <p:nvSpPr>
          <p:cNvPr id="138244" name="Rectangle 3">
            <a:extLst>
              <a:ext uri="{FF2B5EF4-FFF2-40B4-BE49-F238E27FC236}">
                <a16:creationId xmlns:a16="http://schemas.microsoft.com/office/drawing/2014/main" id="{6CC8BB00-3A54-C6A6-22B6-DA7BC99EF7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2A47D5E1-CE6C-3C7A-F555-51E8F7543D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7AAD8AC4-3FBF-4622-A8E4-4F61064078E5}" type="slidenum">
              <a:rPr lang="en-US" altLang="en-US" sz="1200" b="0" baseline="0">
                <a:latin typeface="Times New Roman" panose="02020603050405020304" pitchFamily="18" charset="0"/>
              </a:rPr>
              <a:pPr/>
              <a:t>37</a:t>
            </a:fld>
            <a:endParaRPr lang="en-US" altLang="en-US" sz="1200" b="0" baseline="0">
              <a:latin typeface="Times New Roman" panose="02020603050405020304" pitchFamily="18" charset="0"/>
            </a:endParaRPr>
          </a:p>
        </p:txBody>
      </p:sp>
      <p:sp>
        <p:nvSpPr>
          <p:cNvPr id="139267" name="Rectangle 2">
            <a:extLst>
              <a:ext uri="{FF2B5EF4-FFF2-40B4-BE49-F238E27FC236}">
                <a16:creationId xmlns:a16="http://schemas.microsoft.com/office/drawing/2014/main" id="{0DBBCFF8-5F7B-7CCA-6A65-503B6A539515}"/>
              </a:ext>
            </a:extLst>
          </p:cNvPr>
          <p:cNvSpPr>
            <a:spLocks noGrp="1" noRot="1" noChangeAspect="1" noChangeArrowheads="1" noTextEdit="1"/>
          </p:cNvSpPr>
          <p:nvPr>
            <p:ph type="sldImg"/>
          </p:nvPr>
        </p:nvSpPr>
        <p:spPr>
          <a:ln/>
        </p:spPr>
      </p:sp>
      <p:sp>
        <p:nvSpPr>
          <p:cNvPr id="139268" name="Rectangle 3">
            <a:extLst>
              <a:ext uri="{FF2B5EF4-FFF2-40B4-BE49-F238E27FC236}">
                <a16:creationId xmlns:a16="http://schemas.microsoft.com/office/drawing/2014/main" id="{9D58CD49-3404-47DC-71A1-F352F5492E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1844EC1-2BD1-1759-6E33-AB8E0A2352D8}"/>
              </a:ext>
            </a:extLst>
          </p:cNvPr>
          <p:cNvSpPr>
            <a:spLocks noGrp="1" noChangeArrowheads="1"/>
          </p:cNvSpPr>
          <p:nvPr>
            <p:ph type="sldNum" sz="quarter" idx="5"/>
          </p:nvPr>
        </p:nvSpPr>
        <p:spPr>
          <a:ln/>
        </p:spPr>
        <p:txBody>
          <a:bodyPr/>
          <a:lstStyle/>
          <a:p>
            <a:fld id="{C0650B24-B07F-482E-8BDB-1D1D63971959}" type="slidenum">
              <a:rPr lang="en-US" altLang="en-US"/>
              <a:pPr/>
              <a:t>5</a:t>
            </a:fld>
            <a:endParaRPr lang="en-US" altLang="en-US"/>
          </a:p>
        </p:txBody>
      </p:sp>
      <p:sp>
        <p:nvSpPr>
          <p:cNvPr id="966658" name="Rectangle 2">
            <a:extLst>
              <a:ext uri="{FF2B5EF4-FFF2-40B4-BE49-F238E27FC236}">
                <a16:creationId xmlns:a16="http://schemas.microsoft.com/office/drawing/2014/main" id="{C8E428E1-A1FE-A5B7-2B32-39B12D4F64B8}"/>
              </a:ext>
            </a:extLst>
          </p:cNvPr>
          <p:cNvSpPr>
            <a:spLocks noGrp="1" noRot="1" noChangeAspect="1" noChangeArrowheads="1" noTextEdit="1"/>
          </p:cNvSpPr>
          <p:nvPr>
            <p:ph type="sldImg"/>
          </p:nvPr>
        </p:nvSpPr>
        <p:spPr>
          <a:ln/>
        </p:spPr>
      </p:sp>
      <p:sp>
        <p:nvSpPr>
          <p:cNvPr id="966659" name="Rectangle 3">
            <a:extLst>
              <a:ext uri="{FF2B5EF4-FFF2-40B4-BE49-F238E27FC236}">
                <a16:creationId xmlns:a16="http://schemas.microsoft.com/office/drawing/2014/main" id="{CB3FCF14-DF59-56A1-13C7-0CBD484E1B0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7520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FC4227B4-3884-9DE4-F594-4FD76862EC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A4780C25-4019-4636-8F18-727AE16B0C49}" type="slidenum">
              <a:rPr lang="en-US" altLang="en-US" sz="1200" b="0" baseline="0">
                <a:latin typeface="Times New Roman" panose="02020603050405020304" pitchFamily="18" charset="0"/>
              </a:rPr>
              <a:pPr/>
              <a:t>38</a:t>
            </a:fld>
            <a:endParaRPr lang="en-US" altLang="en-US" sz="1200" b="0" baseline="0">
              <a:latin typeface="Times New Roman" panose="02020603050405020304" pitchFamily="18" charset="0"/>
            </a:endParaRPr>
          </a:p>
        </p:txBody>
      </p:sp>
      <p:sp>
        <p:nvSpPr>
          <p:cNvPr id="140291" name="Rectangle 2">
            <a:extLst>
              <a:ext uri="{FF2B5EF4-FFF2-40B4-BE49-F238E27FC236}">
                <a16:creationId xmlns:a16="http://schemas.microsoft.com/office/drawing/2014/main" id="{3AE46CAA-F42A-8048-CD3B-DEB6C934CB33}"/>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0949B6A4-B3F1-85A2-8D49-672028E7B2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EAF79BB4-CA4B-A77B-4E16-CA9A18C3FD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A7AAA150-6531-446E-90E6-C5AE104E04FE}" type="slidenum">
              <a:rPr lang="en-US" altLang="en-US" sz="1200" b="0" baseline="0">
                <a:latin typeface="Times New Roman" panose="02020603050405020304" pitchFamily="18" charset="0"/>
              </a:rPr>
              <a:pPr/>
              <a:t>39</a:t>
            </a:fld>
            <a:endParaRPr lang="en-US" altLang="en-US" sz="1200" b="0" baseline="0">
              <a:latin typeface="Times New Roman" panose="02020603050405020304" pitchFamily="18" charset="0"/>
            </a:endParaRPr>
          </a:p>
        </p:txBody>
      </p:sp>
      <p:sp>
        <p:nvSpPr>
          <p:cNvPr id="141315" name="Rectangle 2">
            <a:extLst>
              <a:ext uri="{FF2B5EF4-FFF2-40B4-BE49-F238E27FC236}">
                <a16:creationId xmlns:a16="http://schemas.microsoft.com/office/drawing/2014/main" id="{BFB85556-7938-FEBE-26E8-0C25436B8ACD}"/>
              </a:ext>
            </a:extLst>
          </p:cNvPr>
          <p:cNvSpPr>
            <a:spLocks noGrp="1" noRot="1" noChangeAspect="1" noChangeArrowheads="1" noTextEdit="1"/>
          </p:cNvSpPr>
          <p:nvPr>
            <p:ph type="sldImg"/>
          </p:nvPr>
        </p:nvSpPr>
        <p:spPr>
          <a:ln/>
        </p:spPr>
      </p:sp>
      <p:sp>
        <p:nvSpPr>
          <p:cNvPr id="141316" name="Rectangle 3">
            <a:extLst>
              <a:ext uri="{FF2B5EF4-FFF2-40B4-BE49-F238E27FC236}">
                <a16:creationId xmlns:a16="http://schemas.microsoft.com/office/drawing/2014/main" id="{65A82848-F32C-DAA4-C598-1E4AAAE4D5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B26AE37E-E108-CE7E-F631-FFF977BF67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BEE63F05-798E-4B5D-9A6B-DC0A9225CC7F}" type="slidenum">
              <a:rPr lang="en-US" altLang="en-US" sz="1200" b="0" baseline="0">
                <a:latin typeface="Times New Roman" panose="02020603050405020304" pitchFamily="18" charset="0"/>
              </a:rPr>
              <a:pPr/>
              <a:t>40</a:t>
            </a:fld>
            <a:endParaRPr lang="en-US" altLang="en-US" sz="1200" b="0" baseline="0">
              <a:latin typeface="Times New Roman" panose="02020603050405020304" pitchFamily="18" charset="0"/>
            </a:endParaRPr>
          </a:p>
        </p:txBody>
      </p:sp>
      <p:sp>
        <p:nvSpPr>
          <p:cNvPr id="142339" name="Rectangle 2">
            <a:extLst>
              <a:ext uri="{FF2B5EF4-FFF2-40B4-BE49-F238E27FC236}">
                <a16:creationId xmlns:a16="http://schemas.microsoft.com/office/drawing/2014/main" id="{995E95D2-84E4-8DE1-D543-FB39128F62F6}"/>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60135910-E5E6-721A-6271-6D0F5B4227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BAE3266F-C4F7-543A-D12F-B1CC1A8FE4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9047CD77-09DC-4660-9BA3-06CB7EF4F4B0}" type="slidenum">
              <a:rPr lang="en-US" altLang="en-US" sz="1200" b="0" baseline="0">
                <a:latin typeface="Times New Roman" panose="02020603050405020304" pitchFamily="18" charset="0"/>
              </a:rPr>
              <a:pPr/>
              <a:t>41</a:t>
            </a:fld>
            <a:endParaRPr lang="en-US" altLang="en-US" sz="1200" b="0" baseline="0">
              <a:latin typeface="Times New Roman" panose="02020603050405020304" pitchFamily="18" charset="0"/>
            </a:endParaRPr>
          </a:p>
        </p:txBody>
      </p:sp>
      <p:sp>
        <p:nvSpPr>
          <p:cNvPr id="143363" name="Rectangle 2">
            <a:extLst>
              <a:ext uri="{FF2B5EF4-FFF2-40B4-BE49-F238E27FC236}">
                <a16:creationId xmlns:a16="http://schemas.microsoft.com/office/drawing/2014/main" id="{3A584056-CAB5-D5CC-BF24-08286D2419DD}"/>
              </a:ext>
            </a:extLst>
          </p:cNvPr>
          <p:cNvSpPr>
            <a:spLocks noGrp="1" noRot="1" noChangeAspect="1" noChangeArrowheads="1" noTextEdit="1"/>
          </p:cNvSpPr>
          <p:nvPr>
            <p:ph type="sldImg"/>
          </p:nvPr>
        </p:nvSpPr>
        <p:spPr>
          <a:ln/>
        </p:spPr>
      </p:sp>
      <p:sp>
        <p:nvSpPr>
          <p:cNvPr id="143364" name="Rectangle 3">
            <a:extLst>
              <a:ext uri="{FF2B5EF4-FFF2-40B4-BE49-F238E27FC236}">
                <a16:creationId xmlns:a16="http://schemas.microsoft.com/office/drawing/2014/main" id="{3764B1A1-B1A0-0AE4-4A45-3445E1964A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A41CA5A7-B99F-FEB8-8C39-F66E35B75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410E288A-DA38-4713-B460-E382F0B9E85D}" type="slidenum">
              <a:rPr lang="en-US" altLang="en-US" sz="1200" b="0" baseline="0">
                <a:latin typeface="Times New Roman" panose="02020603050405020304" pitchFamily="18" charset="0"/>
              </a:rPr>
              <a:pPr/>
              <a:t>42</a:t>
            </a:fld>
            <a:endParaRPr lang="en-US" altLang="en-US" sz="1200" b="0" baseline="0">
              <a:latin typeface="Times New Roman" panose="02020603050405020304" pitchFamily="18" charset="0"/>
            </a:endParaRPr>
          </a:p>
        </p:txBody>
      </p:sp>
      <p:sp>
        <p:nvSpPr>
          <p:cNvPr id="144387" name="Rectangle 2">
            <a:extLst>
              <a:ext uri="{FF2B5EF4-FFF2-40B4-BE49-F238E27FC236}">
                <a16:creationId xmlns:a16="http://schemas.microsoft.com/office/drawing/2014/main" id="{0A7C7822-90CE-BBD9-5E1B-6B56B74762CC}"/>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DC3022D7-B482-CA76-D07D-BD5F3A5AD0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4A5D26B8-94D5-2D18-86B0-0AE2EDCCFE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22DB596D-800F-4DD7-BCC2-D82B1CA5A15B}" type="slidenum">
              <a:rPr lang="en-US" altLang="en-US" sz="1200" b="0" baseline="0">
                <a:latin typeface="Times New Roman" panose="02020603050405020304" pitchFamily="18" charset="0"/>
              </a:rPr>
              <a:pPr/>
              <a:t>43</a:t>
            </a:fld>
            <a:endParaRPr lang="en-US" altLang="en-US" sz="1200" b="0" baseline="0">
              <a:latin typeface="Times New Roman" panose="02020603050405020304" pitchFamily="18" charset="0"/>
            </a:endParaRPr>
          </a:p>
        </p:txBody>
      </p:sp>
      <p:sp>
        <p:nvSpPr>
          <p:cNvPr id="145411" name="Rectangle 2">
            <a:extLst>
              <a:ext uri="{FF2B5EF4-FFF2-40B4-BE49-F238E27FC236}">
                <a16:creationId xmlns:a16="http://schemas.microsoft.com/office/drawing/2014/main" id="{328A493E-4500-1B99-D82C-7CBC77E2FAE9}"/>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C4FD502F-277D-4158-497E-E67F0E866A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DCDE5613-C7FA-2605-0F66-5D5608AD7C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8A2E3BBD-54AB-49BA-96AD-BDB226D5735E}" type="slidenum">
              <a:rPr lang="en-US" altLang="en-US" sz="1200" b="0" baseline="0">
                <a:latin typeface="Times New Roman" panose="02020603050405020304" pitchFamily="18" charset="0"/>
              </a:rPr>
              <a:pPr/>
              <a:t>44</a:t>
            </a:fld>
            <a:endParaRPr lang="en-US" altLang="en-US" sz="1200" b="0" baseline="0">
              <a:latin typeface="Times New Roman" panose="02020603050405020304" pitchFamily="18" charset="0"/>
            </a:endParaRPr>
          </a:p>
        </p:txBody>
      </p:sp>
      <p:sp>
        <p:nvSpPr>
          <p:cNvPr id="146435" name="Rectangle 2">
            <a:extLst>
              <a:ext uri="{FF2B5EF4-FFF2-40B4-BE49-F238E27FC236}">
                <a16:creationId xmlns:a16="http://schemas.microsoft.com/office/drawing/2014/main" id="{3AAEF08F-2F7D-0C75-32B9-5DDC96071A3F}"/>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2141241A-B492-6EB6-392E-B824ED740C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EB6A910E-8024-6EB7-0911-A6355AB2F2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94CA921C-6244-4698-A952-F3FAECCBB094}" type="slidenum">
              <a:rPr lang="en-US" altLang="en-US" sz="1200" b="0" baseline="0">
                <a:latin typeface="Times New Roman" panose="02020603050405020304" pitchFamily="18" charset="0"/>
              </a:rPr>
              <a:pPr/>
              <a:t>45</a:t>
            </a:fld>
            <a:endParaRPr lang="en-US" altLang="en-US" sz="1200" b="0" baseline="0">
              <a:latin typeface="Times New Roman" panose="02020603050405020304" pitchFamily="18" charset="0"/>
            </a:endParaRPr>
          </a:p>
        </p:txBody>
      </p:sp>
      <p:sp>
        <p:nvSpPr>
          <p:cNvPr id="147459" name="Rectangle 2">
            <a:extLst>
              <a:ext uri="{FF2B5EF4-FFF2-40B4-BE49-F238E27FC236}">
                <a16:creationId xmlns:a16="http://schemas.microsoft.com/office/drawing/2014/main" id="{22902EF0-5272-503A-8B3F-AEF0E3F672A7}"/>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D14B4FB0-E279-C60D-A407-C5C4F873EA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a:extLst>
              <a:ext uri="{FF2B5EF4-FFF2-40B4-BE49-F238E27FC236}">
                <a16:creationId xmlns:a16="http://schemas.microsoft.com/office/drawing/2014/main" id="{8EE150F3-8894-E918-DECE-E784A445DC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E5BC84E4-F464-4B74-84BE-41BC8AAC9476}" type="slidenum">
              <a:rPr lang="en-US" altLang="en-US" sz="1200" b="0" baseline="0">
                <a:latin typeface="Times New Roman" panose="02020603050405020304" pitchFamily="18" charset="0"/>
              </a:rPr>
              <a:pPr/>
              <a:t>46</a:t>
            </a:fld>
            <a:endParaRPr lang="en-US" altLang="en-US" sz="1200" b="0" baseline="0">
              <a:latin typeface="Times New Roman" panose="02020603050405020304" pitchFamily="18" charset="0"/>
            </a:endParaRPr>
          </a:p>
        </p:txBody>
      </p:sp>
      <p:sp>
        <p:nvSpPr>
          <p:cNvPr id="148483" name="Rectangle 2">
            <a:extLst>
              <a:ext uri="{FF2B5EF4-FFF2-40B4-BE49-F238E27FC236}">
                <a16:creationId xmlns:a16="http://schemas.microsoft.com/office/drawing/2014/main" id="{3E768D96-784B-E66E-5D3D-14E0741C031F}"/>
              </a:ext>
            </a:extLst>
          </p:cNvPr>
          <p:cNvSpPr>
            <a:spLocks noGrp="1" noRot="1" noChangeAspect="1" noChangeArrowheads="1" noTextEdit="1"/>
          </p:cNvSpPr>
          <p:nvPr>
            <p:ph type="sldImg"/>
          </p:nvPr>
        </p:nvSpPr>
        <p:spPr>
          <a:ln/>
        </p:spPr>
      </p:sp>
      <p:sp>
        <p:nvSpPr>
          <p:cNvPr id="148484" name="Rectangle 3">
            <a:extLst>
              <a:ext uri="{FF2B5EF4-FFF2-40B4-BE49-F238E27FC236}">
                <a16:creationId xmlns:a16="http://schemas.microsoft.com/office/drawing/2014/main" id="{E47201E8-82A4-BE46-03CF-F0D55E457E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1F2EE6A2-2C77-EA2D-AE39-3F0E3263DB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D1107516-0736-4A5A-8F6B-65E510345CBA}" type="slidenum">
              <a:rPr lang="en-US" altLang="en-US" sz="1200" b="0" baseline="0">
                <a:latin typeface="Times New Roman" panose="02020603050405020304" pitchFamily="18" charset="0"/>
              </a:rPr>
              <a:pPr/>
              <a:t>47</a:t>
            </a:fld>
            <a:endParaRPr lang="en-US" altLang="en-US" sz="1200" b="0" baseline="0">
              <a:latin typeface="Times New Roman" panose="02020603050405020304" pitchFamily="18" charset="0"/>
            </a:endParaRPr>
          </a:p>
        </p:txBody>
      </p:sp>
      <p:sp>
        <p:nvSpPr>
          <p:cNvPr id="149507" name="Rectangle 2">
            <a:extLst>
              <a:ext uri="{FF2B5EF4-FFF2-40B4-BE49-F238E27FC236}">
                <a16:creationId xmlns:a16="http://schemas.microsoft.com/office/drawing/2014/main" id="{23B21324-406F-AC9B-36B7-96386241CECD}"/>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BDBC3FC3-B87A-CE3D-C066-495F2C2499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B2C23DB-6FEB-A79C-59FD-28BB32E675F2}"/>
              </a:ext>
            </a:extLst>
          </p:cNvPr>
          <p:cNvSpPr>
            <a:spLocks noGrp="1" noChangeArrowheads="1"/>
          </p:cNvSpPr>
          <p:nvPr>
            <p:ph type="sldNum" sz="quarter" idx="5"/>
          </p:nvPr>
        </p:nvSpPr>
        <p:spPr>
          <a:ln/>
        </p:spPr>
        <p:txBody>
          <a:bodyPr/>
          <a:lstStyle/>
          <a:p>
            <a:fld id="{458F1478-2F52-47D9-93A2-089AAC00B45A}" type="slidenum">
              <a:rPr lang="en-US" altLang="en-US"/>
              <a:pPr/>
              <a:t>6</a:t>
            </a:fld>
            <a:endParaRPr lang="en-US" altLang="en-US"/>
          </a:p>
        </p:txBody>
      </p:sp>
      <p:sp>
        <p:nvSpPr>
          <p:cNvPr id="967682" name="Rectangle 2">
            <a:extLst>
              <a:ext uri="{FF2B5EF4-FFF2-40B4-BE49-F238E27FC236}">
                <a16:creationId xmlns:a16="http://schemas.microsoft.com/office/drawing/2014/main" id="{A50DAA89-F8B2-1B4E-8838-F3B3AD005561}"/>
              </a:ext>
            </a:extLst>
          </p:cNvPr>
          <p:cNvSpPr>
            <a:spLocks noGrp="1" noRot="1" noChangeAspect="1" noChangeArrowheads="1" noTextEdit="1"/>
          </p:cNvSpPr>
          <p:nvPr>
            <p:ph type="sldImg"/>
          </p:nvPr>
        </p:nvSpPr>
        <p:spPr>
          <a:ln/>
        </p:spPr>
      </p:sp>
      <p:sp>
        <p:nvSpPr>
          <p:cNvPr id="967683" name="Rectangle 3">
            <a:extLst>
              <a:ext uri="{FF2B5EF4-FFF2-40B4-BE49-F238E27FC236}">
                <a16:creationId xmlns:a16="http://schemas.microsoft.com/office/drawing/2014/main" id="{A5DA5969-5093-625E-CA7D-8BFD497A323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02777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516D5C4B-C106-991F-03C6-0E79F7EBFF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A81316D4-8E4C-4FB4-B277-890D52651687}" type="slidenum">
              <a:rPr lang="en-US" altLang="en-US" sz="1200" b="0" baseline="0">
                <a:latin typeface="Times New Roman" panose="02020603050405020304" pitchFamily="18" charset="0"/>
              </a:rPr>
              <a:pPr/>
              <a:t>48</a:t>
            </a:fld>
            <a:endParaRPr lang="en-US" altLang="en-US" sz="1200" b="0" baseline="0">
              <a:latin typeface="Times New Roman" panose="02020603050405020304" pitchFamily="18" charset="0"/>
            </a:endParaRPr>
          </a:p>
        </p:txBody>
      </p:sp>
      <p:sp>
        <p:nvSpPr>
          <p:cNvPr id="150531" name="Rectangle 2">
            <a:extLst>
              <a:ext uri="{FF2B5EF4-FFF2-40B4-BE49-F238E27FC236}">
                <a16:creationId xmlns:a16="http://schemas.microsoft.com/office/drawing/2014/main" id="{F37481A6-4655-8FB6-0250-3034FB4D18D2}"/>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D99B84C8-06A6-9576-8121-383F46697A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4AE5DDA1-1715-C007-FC15-A3D597FD2F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07695135-A672-4E45-8C18-CC5155E80652}" type="slidenum">
              <a:rPr lang="en-US" altLang="en-US" sz="1200" b="0" baseline="0">
                <a:latin typeface="Times New Roman" panose="02020603050405020304" pitchFamily="18" charset="0"/>
              </a:rPr>
              <a:pPr/>
              <a:t>49</a:t>
            </a:fld>
            <a:endParaRPr lang="en-US" altLang="en-US" sz="1200" b="0" baseline="0">
              <a:latin typeface="Times New Roman" panose="02020603050405020304" pitchFamily="18" charset="0"/>
            </a:endParaRPr>
          </a:p>
        </p:txBody>
      </p:sp>
      <p:sp>
        <p:nvSpPr>
          <p:cNvPr id="151555" name="Rectangle 2">
            <a:extLst>
              <a:ext uri="{FF2B5EF4-FFF2-40B4-BE49-F238E27FC236}">
                <a16:creationId xmlns:a16="http://schemas.microsoft.com/office/drawing/2014/main" id="{F9B0F79E-9787-F14E-0CA0-DB6E93F2A2B8}"/>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3CEC5511-4761-B32B-CA83-35A8BB9EB8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87781D67-27FF-EA16-1728-F68201529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B3996CD7-7077-40BC-ABE9-E6BF7A22B3F9}" type="slidenum">
              <a:rPr lang="en-US" altLang="en-US" sz="1200" b="0" baseline="0">
                <a:latin typeface="Times New Roman" panose="02020603050405020304" pitchFamily="18" charset="0"/>
              </a:rPr>
              <a:pPr/>
              <a:t>50</a:t>
            </a:fld>
            <a:endParaRPr lang="en-US" altLang="en-US" sz="1200" b="0" baseline="0">
              <a:latin typeface="Times New Roman" panose="02020603050405020304" pitchFamily="18" charset="0"/>
            </a:endParaRPr>
          </a:p>
        </p:txBody>
      </p:sp>
      <p:sp>
        <p:nvSpPr>
          <p:cNvPr id="152579" name="Rectangle 2">
            <a:extLst>
              <a:ext uri="{FF2B5EF4-FFF2-40B4-BE49-F238E27FC236}">
                <a16:creationId xmlns:a16="http://schemas.microsoft.com/office/drawing/2014/main" id="{84D9CC06-93FD-77D9-C355-DCADB610005B}"/>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0994AEFF-EFB7-E47B-F4C1-AFBBA79802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10DAA58F-72AA-B072-47E8-12202665FE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D61E80E3-4EC9-41C6-A1B0-21AE1F6EE4B9}" type="slidenum">
              <a:rPr lang="en-US" altLang="en-US" sz="1200" b="0" baseline="0">
                <a:latin typeface="Times New Roman" panose="02020603050405020304" pitchFamily="18" charset="0"/>
              </a:rPr>
              <a:pPr/>
              <a:t>51</a:t>
            </a:fld>
            <a:endParaRPr lang="en-US" altLang="en-US" sz="1200" b="0" baseline="0">
              <a:latin typeface="Times New Roman" panose="02020603050405020304" pitchFamily="18" charset="0"/>
            </a:endParaRPr>
          </a:p>
        </p:txBody>
      </p:sp>
      <p:sp>
        <p:nvSpPr>
          <p:cNvPr id="153603" name="Rectangle 2">
            <a:extLst>
              <a:ext uri="{FF2B5EF4-FFF2-40B4-BE49-F238E27FC236}">
                <a16:creationId xmlns:a16="http://schemas.microsoft.com/office/drawing/2014/main" id="{3AE67914-2BDD-4FCE-66DF-300AD2E86A8C}"/>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36A29472-F667-57F9-87D3-F2659AF74CA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F9357A10-58D4-A85D-D364-C9AA5DAC2B6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E8974FAA-49C7-4E53-B3C5-61078BADA3A1}" type="slidenum">
              <a:rPr lang="en-US" altLang="en-US" sz="1200" b="0" baseline="0">
                <a:latin typeface="Times New Roman" panose="02020603050405020304" pitchFamily="18" charset="0"/>
              </a:rPr>
              <a:pPr/>
              <a:t>52</a:t>
            </a:fld>
            <a:endParaRPr lang="en-US" altLang="en-US" sz="1200" b="0" baseline="0">
              <a:latin typeface="Times New Roman" panose="02020603050405020304" pitchFamily="18" charset="0"/>
            </a:endParaRPr>
          </a:p>
        </p:txBody>
      </p:sp>
      <p:sp>
        <p:nvSpPr>
          <p:cNvPr id="154627" name="Rectangle 2">
            <a:extLst>
              <a:ext uri="{FF2B5EF4-FFF2-40B4-BE49-F238E27FC236}">
                <a16:creationId xmlns:a16="http://schemas.microsoft.com/office/drawing/2014/main" id="{1CB11E5A-B847-8D04-AEA3-F56F32B06669}"/>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5DDEFFBD-6BEB-06A8-2B97-E6B5583491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347D9284-7181-E29F-9B38-69D9C705E0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B81CC274-A485-4DFD-9116-D3B64229C060}" type="slidenum">
              <a:rPr lang="en-US" altLang="en-US" sz="1200" b="0" baseline="0">
                <a:latin typeface="Times New Roman" panose="02020603050405020304" pitchFamily="18" charset="0"/>
              </a:rPr>
              <a:pPr/>
              <a:t>53</a:t>
            </a:fld>
            <a:endParaRPr lang="en-US" altLang="en-US" sz="1200" b="0" baseline="0">
              <a:latin typeface="Times New Roman" panose="02020603050405020304" pitchFamily="18" charset="0"/>
            </a:endParaRPr>
          </a:p>
        </p:txBody>
      </p:sp>
      <p:sp>
        <p:nvSpPr>
          <p:cNvPr id="155651" name="Rectangle 2">
            <a:extLst>
              <a:ext uri="{FF2B5EF4-FFF2-40B4-BE49-F238E27FC236}">
                <a16:creationId xmlns:a16="http://schemas.microsoft.com/office/drawing/2014/main" id="{72B1AF89-0740-198C-3A0C-0E292FC8B66A}"/>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7C8436C6-8390-926F-29D3-0F96F1A28C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3B32372C-343F-8DDC-610A-8B8B17B168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784DFB68-FF47-4897-80C6-3B5E661FB5BE}" type="slidenum">
              <a:rPr lang="en-US" altLang="en-US" sz="1200" b="0" baseline="0">
                <a:latin typeface="Times New Roman" panose="02020603050405020304" pitchFamily="18" charset="0"/>
              </a:rPr>
              <a:pPr/>
              <a:t>54</a:t>
            </a:fld>
            <a:endParaRPr lang="en-US" altLang="en-US" sz="1200" b="0" baseline="0">
              <a:latin typeface="Times New Roman" panose="02020603050405020304" pitchFamily="18" charset="0"/>
            </a:endParaRPr>
          </a:p>
        </p:txBody>
      </p:sp>
      <p:sp>
        <p:nvSpPr>
          <p:cNvPr id="156675" name="Rectangle 2">
            <a:extLst>
              <a:ext uri="{FF2B5EF4-FFF2-40B4-BE49-F238E27FC236}">
                <a16:creationId xmlns:a16="http://schemas.microsoft.com/office/drawing/2014/main" id="{20FABD4F-C7D0-FCF9-78A0-F927C7725E95}"/>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7B1D4EBB-5ECF-D34B-3E4D-7D8B20013BF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7BE8B71F-E2BC-B38E-9A0D-29A254D738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BFC5BC1E-3BCA-426D-82E0-CCFF13B439C8}" type="slidenum">
              <a:rPr lang="en-US" altLang="en-US" sz="1200" b="0" baseline="0">
                <a:latin typeface="Times New Roman" panose="02020603050405020304" pitchFamily="18" charset="0"/>
              </a:rPr>
              <a:pPr/>
              <a:t>55</a:t>
            </a:fld>
            <a:endParaRPr lang="en-US" altLang="en-US" sz="1200" b="0" baseline="0">
              <a:latin typeface="Times New Roman" panose="02020603050405020304" pitchFamily="18" charset="0"/>
            </a:endParaRPr>
          </a:p>
        </p:txBody>
      </p:sp>
      <p:sp>
        <p:nvSpPr>
          <p:cNvPr id="157699" name="Rectangle 2">
            <a:extLst>
              <a:ext uri="{FF2B5EF4-FFF2-40B4-BE49-F238E27FC236}">
                <a16:creationId xmlns:a16="http://schemas.microsoft.com/office/drawing/2014/main" id="{91BCD73B-5756-6035-0193-FCEF923EF717}"/>
              </a:ext>
            </a:extLst>
          </p:cNvPr>
          <p:cNvSpPr>
            <a:spLocks noGrp="1" noRot="1" noChangeAspect="1" noChangeArrowheads="1" noTextEdit="1"/>
          </p:cNvSpPr>
          <p:nvPr>
            <p:ph type="sldImg"/>
          </p:nvPr>
        </p:nvSpPr>
        <p:spPr>
          <a:ln/>
        </p:spPr>
      </p:sp>
      <p:sp>
        <p:nvSpPr>
          <p:cNvPr id="157700" name="Rectangle 3">
            <a:extLst>
              <a:ext uri="{FF2B5EF4-FFF2-40B4-BE49-F238E27FC236}">
                <a16:creationId xmlns:a16="http://schemas.microsoft.com/office/drawing/2014/main" id="{238C89B5-C8D3-955F-EE44-88BFE9ABFF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46954A8E-3BAA-7093-26DB-836CA5AD66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6F069D4A-A6A9-423E-9181-3B8D77574873}" type="slidenum">
              <a:rPr lang="en-US" altLang="en-US" sz="1200" b="0" baseline="0">
                <a:latin typeface="Times New Roman" panose="02020603050405020304" pitchFamily="18" charset="0"/>
              </a:rPr>
              <a:pPr/>
              <a:t>56</a:t>
            </a:fld>
            <a:endParaRPr lang="en-US" altLang="en-US" sz="1200" b="0" baseline="0">
              <a:latin typeface="Times New Roman" panose="02020603050405020304" pitchFamily="18" charset="0"/>
            </a:endParaRPr>
          </a:p>
        </p:txBody>
      </p:sp>
      <p:sp>
        <p:nvSpPr>
          <p:cNvPr id="158723" name="Rectangle 2">
            <a:extLst>
              <a:ext uri="{FF2B5EF4-FFF2-40B4-BE49-F238E27FC236}">
                <a16:creationId xmlns:a16="http://schemas.microsoft.com/office/drawing/2014/main" id="{7659ABCD-2E91-4780-F0A4-9011704B2E72}"/>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0E56CD59-AC85-75B3-7D4E-4CE76CC3B5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5D1575F4-733C-CCFC-2A18-DFD12A3670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AC701806-9B8F-4EC9-B0FF-040A48C8CE9B}" type="slidenum">
              <a:rPr lang="en-US" altLang="en-US" sz="1200" b="0" baseline="0">
                <a:latin typeface="Times New Roman" panose="02020603050405020304" pitchFamily="18" charset="0"/>
              </a:rPr>
              <a:pPr/>
              <a:t>57</a:t>
            </a:fld>
            <a:endParaRPr lang="en-US" altLang="en-US" sz="1200" b="0" baseline="0">
              <a:latin typeface="Times New Roman" panose="02020603050405020304" pitchFamily="18" charset="0"/>
            </a:endParaRPr>
          </a:p>
        </p:txBody>
      </p:sp>
      <p:sp>
        <p:nvSpPr>
          <p:cNvPr id="159747" name="Rectangle 2">
            <a:extLst>
              <a:ext uri="{FF2B5EF4-FFF2-40B4-BE49-F238E27FC236}">
                <a16:creationId xmlns:a16="http://schemas.microsoft.com/office/drawing/2014/main" id="{8F1A3654-2A19-2F8E-B8A8-32E21C28CADD}"/>
              </a:ext>
            </a:extLst>
          </p:cNvPr>
          <p:cNvSpPr>
            <a:spLocks noGrp="1" noRot="1" noChangeAspect="1" noChangeArrowheads="1" noTextEdit="1"/>
          </p:cNvSpPr>
          <p:nvPr>
            <p:ph type="sldImg"/>
          </p:nvPr>
        </p:nvSpPr>
        <p:spPr>
          <a:ln/>
        </p:spPr>
      </p:sp>
      <p:sp>
        <p:nvSpPr>
          <p:cNvPr id="159748" name="Rectangle 3">
            <a:extLst>
              <a:ext uri="{FF2B5EF4-FFF2-40B4-BE49-F238E27FC236}">
                <a16:creationId xmlns:a16="http://schemas.microsoft.com/office/drawing/2014/main" id="{1F4BD411-F79A-16CF-4B05-429AABACC2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567CF9D-B68E-4ADD-608B-C02C7668505C}"/>
              </a:ext>
            </a:extLst>
          </p:cNvPr>
          <p:cNvSpPr>
            <a:spLocks noGrp="1" noChangeArrowheads="1"/>
          </p:cNvSpPr>
          <p:nvPr>
            <p:ph type="sldNum" sz="quarter" idx="5"/>
          </p:nvPr>
        </p:nvSpPr>
        <p:spPr>
          <a:ln/>
        </p:spPr>
        <p:txBody>
          <a:bodyPr/>
          <a:lstStyle/>
          <a:p>
            <a:fld id="{7B54DBD0-0688-4CD7-809E-BF1E5FD839C2}" type="slidenum">
              <a:rPr lang="en-US" altLang="en-US"/>
              <a:pPr/>
              <a:t>7</a:t>
            </a:fld>
            <a:endParaRPr lang="en-US" altLang="en-US"/>
          </a:p>
        </p:txBody>
      </p:sp>
      <p:sp>
        <p:nvSpPr>
          <p:cNvPr id="968706" name="Rectangle 2">
            <a:extLst>
              <a:ext uri="{FF2B5EF4-FFF2-40B4-BE49-F238E27FC236}">
                <a16:creationId xmlns:a16="http://schemas.microsoft.com/office/drawing/2014/main" id="{5039310C-3488-F8FE-C48C-A7FAF41C737C}"/>
              </a:ext>
            </a:extLst>
          </p:cNvPr>
          <p:cNvSpPr>
            <a:spLocks noGrp="1" noRot="1" noChangeAspect="1" noChangeArrowheads="1" noTextEdit="1"/>
          </p:cNvSpPr>
          <p:nvPr>
            <p:ph type="sldImg"/>
          </p:nvPr>
        </p:nvSpPr>
        <p:spPr>
          <a:ln/>
        </p:spPr>
      </p:sp>
      <p:sp>
        <p:nvSpPr>
          <p:cNvPr id="968707" name="Rectangle 3">
            <a:extLst>
              <a:ext uri="{FF2B5EF4-FFF2-40B4-BE49-F238E27FC236}">
                <a16:creationId xmlns:a16="http://schemas.microsoft.com/office/drawing/2014/main" id="{8C0123CD-4820-E1E5-6D33-4A4158A0420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406316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48C8F5B2-FD70-1449-586B-06137D164F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B491B9FE-FDBC-4BA3-88C0-85E53B7C63F5}" type="slidenum">
              <a:rPr lang="en-US" altLang="en-US" sz="1200" b="0" baseline="0">
                <a:latin typeface="Times New Roman" panose="02020603050405020304" pitchFamily="18" charset="0"/>
              </a:rPr>
              <a:pPr/>
              <a:t>58</a:t>
            </a:fld>
            <a:endParaRPr lang="en-US" altLang="en-US" sz="1200" b="0" baseline="0">
              <a:latin typeface="Times New Roman" panose="02020603050405020304" pitchFamily="18" charset="0"/>
            </a:endParaRPr>
          </a:p>
        </p:txBody>
      </p:sp>
      <p:sp>
        <p:nvSpPr>
          <p:cNvPr id="160771" name="Rectangle 2">
            <a:extLst>
              <a:ext uri="{FF2B5EF4-FFF2-40B4-BE49-F238E27FC236}">
                <a16:creationId xmlns:a16="http://schemas.microsoft.com/office/drawing/2014/main" id="{AEBFBF34-0348-2014-ABB4-B4C8CC3ACCFF}"/>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EE91206C-1F0D-9398-2B2A-349ED899EF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9350C792-A5C9-661E-AD3D-BEEBB7F5D6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0C10320D-2E5A-4B6E-93B7-CB6C3B6AE23F}" type="slidenum">
              <a:rPr lang="en-US" altLang="en-US" sz="1200" b="0" baseline="0">
                <a:latin typeface="Times New Roman" panose="02020603050405020304" pitchFamily="18" charset="0"/>
              </a:rPr>
              <a:pPr/>
              <a:t>59</a:t>
            </a:fld>
            <a:endParaRPr lang="en-US" altLang="en-US" sz="1200" b="0" baseline="0">
              <a:latin typeface="Times New Roman" panose="02020603050405020304" pitchFamily="18" charset="0"/>
            </a:endParaRPr>
          </a:p>
        </p:txBody>
      </p:sp>
      <p:sp>
        <p:nvSpPr>
          <p:cNvPr id="161795" name="Rectangle 2">
            <a:extLst>
              <a:ext uri="{FF2B5EF4-FFF2-40B4-BE49-F238E27FC236}">
                <a16:creationId xmlns:a16="http://schemas.microsoft.com/office/drawing/2014/main" id="{50C096B6-D366-FBF2-2451-75DEA431675F}"/>
              </a:ext>
            </a:extLst>
          </p:cNvPr>
          <p:cNvSpPr>
            <a:spLocks noGrp="1" noRot="1" noChangeAspect="1" noChangeArrowheads="1" noTextEdit="1"/>
          </p:cNvSpPr>
          <p:nvPr>
            <p:ph type="sldImg"/>
          </p:nvPr>
        </p:nvSpPr>
        <p:spPr>
          <a:ln/>
        </p:spPr>
      </p:sp>
      <p:sp>
        <p:nvSpPr>
          <p:cNvPr id="161796" name="Rectangle 3">
            <a:extLst>
              <a:ext uri="{FF2B5EF4-FFF2-40B4-BE49-F238E27FC236}">
                <a16:creationId xmlns:a16="http://schemas.microsoft.com/office/drawing/2014/main" id="{6BFDE5CE-D7D4-249D-05E3-F42E3122F2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268EE8E9-8BFA-46DF-8791-B4F7B3E94B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38A133D8-6B20-42E3-B472-953E2EE83357}" type="slidenum">
              <a:rPr lang="en-US" altLang="en-US" sz="1200" b="0" baseline="0">
                <a:latin typeface="Times New Roman" panose="02020603050405020304" pitchFamily="18" charset="0"/>
              </a:rPr>
              <a:pPr/>
              <a:t>60</a:t>
            </a:fld>
            <a:endParaRPr lang="en-US" altLang="en-US" sz="1200" b="0" baseline="0">
              <a:latin typeface="Times New Roman" panose="02020603050405020304" pitchFamily="18" charset="0"/>
            </a:endParaRPr>
          </a:p>
        </p:txBody>
      </p:sp>
      <p:sp>
        <p:nvSpPr>
          <p:cNvPr id="162819" name="Rectangle 2">
            <a:extLst>
              <a:ext uri="{FF2B5EF4-FFF2-40B4-BE49-F238E27FC236}">
                <a16:creationId xmlns:a16="http://schemas.microsoft.com/office/drawing/2014/main" id="{44B93984-6C9F-1FC5-4662-14A206CE7A5B}"/>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80963B6E-820F-0679-7F5D-46594C2516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E009A84B-D667-BC6C-6DBB-9F741A3DF4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4C29AC55-1D30-4B52-B525-4E24F179952E}" type="slidenum">
              <a:rPr lang="en-US" altLang="en-US" sz="1200" b="0" baseline="0">
                <a:latin typeface="Times New Roman" panose="02020603050405020304" pitchFamily="18" charset="0"/>
              </a:rPr>
              <a:pPr/>
              <a:t>61</a:t>
            </a:fld>
            <a:endParaRPr lang="en-US" altLang="en-US" sz="1200" b="0" baseline="0">
              <a:latin typeface="Times New Roman" panose="02020603050405020304" pitchFamily="18" charset="0"/>
            </a:endParaRPr>
          </a:p>
        </p:txBody>
      </p:sp>
      <p:sp>
        <p:nvSpPr>
          <p:cNvPr id="163843" name="Rectangle 2">
            <a:extLst>
              <a:ext uri="{FF2B5EF4-FFF2-40B4-BE49-F238E27FC236}">
                <a16:creationId xmlns:a16="http://schemas.microsoft.com/office/drawing/2014/main" id="{9D45AAFA-CA72-E007-0062-8898EA018E97}"/>
              </a:ext>
            </a:extLst>
          </p:cNvPr>
          <p:cNvSpPr>
            <a:spLocks noGrp="1" noRot="1" noChangeAspect="1" noChangeArrowheads="1" noTextEdit="1"/>
          </p:cNvSpPr>
          <p:nvPr>
            <p:ph type="sldImg"/>
          </p:nvPr>
        </p:nvSpPr>
        <p:spPr>
          <a:ln/>
        </p:spPr>
      </p:sp>
      <p:sp>
        <p:nvSpPr>
          <p:cNvPr id="163844" name="Rectangle 3">
            <a:extLst>
              <a:ext uri="{FF2B5EF4-FFF2-40B4-BE49-F238E27FC236}">
                <a16:creationId xmlns:a16="http://schemas.microsoft.com/office/drawing/2014/main" id="{075DFCE0-F634-3093-7E4F-069F663AA0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A2496D2-C48E-45CB-039B-8E734AAF143C}"/>
              </a:ext>
            </a:extLst>
          </p:cNvPr>
          <p:cNvSpPr>
            <a:spLocks noGrp="1" noChangeArrowheads="1"/>
          </p:cNvSpPr>
          <p:nvPr>
            <p:ph type="sldNum" sz="quarter" idx="5"/>
          </p:nvPr>
        </p:nvSpPr>
        <p:spPr>
          <a:ln/>
        </p:spPr>
        <p:txBody>
          <a:bodyPr/>
          <a:lstStyle/>
          <a:p>
            <a:fld id="{06A39AA4-FA5B-4DEE-ACC9-B1B858F9A7A0}" type="slidenum">
              <a:rPr lang="en-US" altLang="en-US"/>
              <a:pPr/>
              <a:t>62</a:t>
            </a:fld>
            <a:endParaRPr lang="en-US" altLang="en-US"/>
          </a:p>
        </p:txBody>
      </p:sp>
      <p:sp>
        <p:nvSpPr>
          <p:cNvPr id="1017858" name="Rectangle 2">
            <a:extLst>
              <a:ext uri="{FF2B5EF4-FFF2-40B4-BE49-F238E27FC236}">
                <a16:creationId xmlns:a16="http://schemas.microsoft.com/office/drawing/2014/main" id="{D5F4F9A2-55C6-AC93-EADE-494E4205B65B}"/>
              </a:ext>
            </a:extLst>
          </p:cNvPr>
          <p:cNvSpPr>
            <a:spLocks noGrp="1" noRot="1" noChangeAspect="1" noChangeArrowheads="1" noTextEdit="1"/>
          </p:cNvSpPr>
          <p:nvPr>
            <p:ph type="sldImg"/>
          </p:nvPr>
        </p:nvSpPr>
        <p:spPr>
          <a:ln/>
        </p:spPr>
      </p:sp>
      <p:sp>
        <p:nvSpPr>
          <p:cNvPr id="1017859" name="Rectangle 3">
            <a:extLst>
              <a:ext uri="{FF2B5EF4-FFF2-40B4-BE49-F238E27FC236}">
                <a16:creationId xmlns:a16="http://schemas.microsoft.com/office/drawing/2014/main" id="{65D13379-617E-0279-25ED-0C80DFB90BC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26070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3196F0F-2254-EB53-4A89-68D5FE0B8370}"/>
              </a:ext>
            </a:extLst>
          </p:cNvPr>
          <p:cNvSpPr>
            <a:spLocks noGrp="1" noChangeArrowheads="1"/>
          </p:cNvSpPr>
          <p:nvPr>
            <p:ph type="sldNum" sz="quarter" idx="5"/>
          </p:nvPr>
        </p:nvSpPr>
        <p:spPr>
          <a:ln/>
        </p:spPr>
        <p:txBody>
          <a:bodyPr/>
          <a:lstStyle/>
          <a:p>
            <a:fld id="{FD382EB1-84AD-4A1F-A2D8-6F473191040C}" type="slidenum">
              <a:rPr lang="en-US" altLang="en-US"/>
              <a:pPr/>
              <a:t>63</a:t>
            </a:fld>
            <a:endParaRPr lang="en-US" altLang="en-US"/>
          </a:p>
        </p:txBody>
      </p:sp>
      <p:sp>
        <p:nvSpPr>
          <p:cNvPr id="1018882" name="Rectangle 2">
            <a:extLst>
              <a:ext uri="{FF2B5EF4-FFF2-40B4-BE49-F238E27FC236}">
                <a16:creationId xmlns:a16="http://schemas.microsoft.com/office/drawing/2014/main" id="{3FEB0AF3-CCDA-1F28-A2A1-8B8DF9166BDE}"/>
              </a:ext>
            </a:extLst>
          </p:cNvPr>
          <p:cNvSpPr>
            <a:spLocks noGrp="1" noRot="1" noChangeAspect="1" noChangeArrowheads="1" noTextEdit="1"/>
          </p:cNvSpPr>
          <p:nvPr>
            <p:ph type="sldImg"/>
          </p:nvPr>
        </p:nvSpPr>
        <p:spPr>
          <a:ln/>
        </p:spPr>
      </p:sp>
      <p:sp>
        <p:nvSpPr>
          <p:cNvPr id="1018883" name="Rectangle 3">
            <a:extLst>
              <a:ext uri="{FF2B5EF4-FFF2-40B4-BE49-F238E27FC236}">
                <a16:creationId xmlns:a16="http://schemas.microsoft.com/office/drawing/2014/main" id="{2BF7120E-C51C-0E44-D8C6-542D67AFF39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841746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C863EB1-889D-87C7-297F-3BA4BF94A851}"/>
              </a:ext>
            </a:extLst>
          </p:cNvPr>
          <p:cNvSpPr>
            <a:spLocks noGrp="1" noChangeArrowheads="1"/>
          </p:cNvSpPr>
          <p:nvPr>
            <p:ph type="sldNum" sz="quarter" idx="5"/>
          </p:nvPr>
        </p:nvSpPr>
        <p:spPr>
          <a:ln/>
        </p:spPr>
        <p:txBody>
          <a:bodyPr/>
          <a:lstStyle/>
          <a:p>
            <a:fld id="{3DB54D64-E6C3-4FAC-A081-C6A1D45CF0F7}" type="slidenum">
              <a:rPr lang="en-US" altLang="en-US"/>
              <a:pPr/>
              <a:t>64</a:t>
            </a:fld>
            <a:endParaRPr lang="en-US" altLang="en-US"/>
          </a:p>
        </p:txBody>
      </p:sp>
      <p:sp>
        <p:nvSpPr>
          <p:cNvPr id="1019906" name="Rectangle 2">
            <a:extLst>
              <a:ext uri="{FF2B5EF4-FFF2-40B4-BE49-F238E27FC236}">
                <a16:creationId xmlns:a16="http://schemas.microsoft.com/office/drawing/2014/main" id="{8AB18F1C-E9EB-7E4C-A21B-F0A2DE6E81E9}"/>
              </a:ext>
            </a:extLst>
          </p:cNvPr>
          <p:cNvSpPr>
            <a:spLocks noGrp="1" noRot="1" noChangeAspect="1" noChangeArrowheads="1" noTextEdit="1"/>
          </p:cNvSpPr>
          <p:nvPr>
            <p:ph type="sldImg"/>
          </p:nvPr>
        </p:nvSpPr>
        <p:spPr>
          <a:ln/>
        </p:spPr>
      </p:sp>
      <p:sp>
        <p:nvSpPr>
          <p:cNvPr id="1019907" name="Rectangle 3">
            <a:extLst>
              <a:ext uri="{FF2B5EF4-FFF2-40B4-BE49-F238E27FC236}">
                <a16:creationId xmlns:a16="http://schemas.microsoft.com/office/drawing/2014/main" id="{06BD7AC6-469C-DFC8-1F7B-F0F92E16BE8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450125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289D3D9-E841-082F-02C9-DDFE03B91562}"/>
              </a:ext>
            </a:extLst>
          </p:cNvPr>
          <p:cNvSpPr>
            <a:spLocks noGrp="1" noChangeArrowheads="1"/>
          </p:cNvSpPr>
          <p:nvPr>
            <p:ph type="sldNum" sz="quarter" idx="5"/>
          </p:nvPr>
        </p:nvSpPr>
        <p:spPr>
          <a:ln/>
        </p:spPr>
        <p:txBody>
          <a:bodyPr/>
          <a:lstStyle/>
          <a:p>
            <a:fld id="{63EF469F-0EAA-4420-A3E2-E19B6D5700AA}" type="slidenum">
              <a:rPr lang="en-US" altLang="en-US"/>
              <a:pPr/>
              <a:t>65</a:t>
            </a:fld>
            <a:endParaRPr lang="en-US" altLang="en-US"/>
          </a:p>
        </p:txBody>
      </p:sp>
      <p:sp>
        <p:nvSpPr>
          <p:cNvPr id="1020930" name="Rectangle 2">
            <a:extLst>
              <a:ext uri="{FF2B5EF4-FFF2-40B4-BE49-F238E27FC236}">
                <a16:creationId xmlns:a16="http://schemas.microsoft.com/office/drawing/2014/main" id="{8B0C91D2-EE39-33F8-10EA-5A28211F0C7D}"/>
              </a:ext>
            </a:extLst>
          </p:cNvPr>
          <p:cNvSpPr>
            <a:spLocks noGrp="1" noRot="1" noChangeAspect="1" noChangeArrowheads="1" noTextEdit="1"/>
          </p:cNvSpPr>
          <p:nvPr>
            <p:ph type="sldImg"/>
          </p:nvPr>
        </p:nvSpPr>
        <p:spPr>
          <a:ln/>
        </p:spPr>
      </p:sp>
      <p:sp>
        <p:nvSpPr>
          <p:cNvPr id="1020931" name="Rectangle 3">
            <a:extLst>
              <a:ext uri="{FF2B5EF4-FFF2-40B4-BE49-F238E27FC236}">
                <a16:creationId xmlns:a16="http://schemas.microsoft.com/office/drawing/2014/main" id="{8AF5E69E-DF69-979B-1DF1-F0D71201B99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80876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C35FC61-2603-DAF1-5FA2-17664AEDC97D}"/>
              </a:ext>
            </a:extLst>
          </p:cNvPr>
          <p:cNvSpPr>
            <a:spLocks noGrp="1" noChangeArrowheads="1"/>
          </p:cNvSpPr>
          <p:nvPr>
            <p:ph type="sldNum" sz="quarter" idx="5"/>
          </p:nvPr>
        </p:nvSpPr>
        <p:spPr>
          <a:ln/>
        </p:spPr>
        <p:txBody>
          <a:bodyPr/>
          <a:lstStyle/>
          <a:p>
            <a:fld id="{5637D928-2353-4E89-9949-B83B53F2E2EC}" type="slidenum">
              <a:rPr lang="en-US" altLang="en-US"/>
              <a:pPr/>
              <a:t>66</a:t>
            </a:fld>
            <a:endParaRPr lang="en-US" altLang="en-US"/>
          </a:p>
        </p:txBody>
      </p:sp>
      <p:sp>
        <p:nvSpPr>
          <p:cNvPr id="1021954" name="Rectangle 2">
            <a:extLst>
              <a:ext uri="{FF2B5EF4-FFF2-40B4-BE49-F238E27FC236}">
                <a16:creationId xmlns:a16="http://schemas.microsoft.com/office/drawing/2014/main" id="{5DCF61A0-BE12-2CF4-AF0D-4157B6EADE9C}"/>
              </a:ext>
            </a:extLst>
          </p:cNvPr>
          <p:cNvSpPr>
            <a:spLocks noGrp="1" noRot="1" noChangeAspect="1" noChangeArrowheads="1" noTextEdit="1"/>
          </p:cNvSpPr>
          <p:nvPr>
            <p:ph type="sldImg"/>
          </p:nvPr>
        </p:nvSpPr>
        <p:spPr>
          <a:ln/>
        </p:spPr>
      </p:sp>
      <p:sp>
        <p:nvSpPr>
          <p:cNvPr id="1021955" name="Rectangle 3">
            <a:extLst>
              <a:ext uri="{FF2B5EF4-FFF2-40B4-BE49-F238E27FC236}">
                <a16:creationId xmlns:a16="http://schemas.microsoft.com/office/drawing/2014/main" id="{B4581138-AE39-18AA-F307-D926B9DFFC3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734922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22BC2F3-D340-F57E-3B74-115FF973B301}"/>
              </a:ext>
            </a:extLst>
          </p:cNvPr>
          <p:cNvSpPr>
            <a:spLocks noGrp="1" noChangeArrowheads="1"/>
          </p:cNvSpPr>
          <p:nvPr>
            <p:ph type="sldNum" sz="quarter" idx="5"/>
          </p:nvPr>
        </p:nvSpPr>
        <p:spPr>
          <a:ln/>
        </p:spPr>
        <p:txBody>
          <a:bodyPr/>
          <a:lstStyle/>
          <a:p>
            <a:fld id="{0AF9EC18-186B-4DBC-B42D-87FE226DB7E2}" type="slidenum">
              <a:rPr lang="en-US" altLang="en-US"/>
              <a:pPr/>
              <a:t>67</a:t>
            </a:fld>
            <a:endParaRPr lang="en-US" altLang="en-US"/>
          </a:p>
        </p:txBody>
      </p:sp>
      <p:sp>
        <p:nvSpPr>
          <p:cNvPr id="1022978" name="Rectangle 2">
            <a:extLst>
              <a:ext uri="{FF2B5EF4-FFF2-40B4-BE49-F238E27FC236}">
                <a16:creationId xmlns:a16="http://schemas.microsoft.com/office/drawing/2014/main" id="{17A729C8-10FB-815C-6B50-21431DB443C5}"/>
              </a:ext>
            </a:extLst>
          </p:cNvPr>
          <p:cNvSpPr>
            <a:spLocks noGrp="1" noRot="1" noChangeAspect="1" noChangeArrowheads="1" noTextEdit="1"/>
          </p:cNvSpPr>
          <p:nvPr>
            <p:ph type="sldImg"/>
          </p:nvPr>
        </p:nvSpPr>
        <p:spPr>
          <a:ln/>
        </p:spPr>
      </p:sp>
      <p:sp>
        <p:nvSpPr>
          <p:cNvPr id="1022979" name="Rectangle 3">
            <a:extLst>
              <a:ext uri="{FF2B5EF4-FFF2-40B4-BE49-F238E27FC236}">
                <a16:creationId xmlns:a16="http://schemas.microsoft.com/office/drawing/2014/main" id="{39440A4F-F87E-488B-77C6-F0B99CA4F55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92715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742FED7-9C87-FDBD-6C26-C4F8B0507E5B}"/>
              </a:ext>
            </a:extLst>
          </p:cNvPr>
          <p:cNvSpPr>
            <a:spLocks noGrp="1" noChangeArrowheads="1"/>
          </p:cNvSpPr>
          <p:nvPr>
            <p:ph type="sldNum" sz="quarter" idx="5"/>
          </p:nvPr>
        </p:nvSpPr>
        <p:spPr>
          <a:ln/>
        </p:spPr>
        <p:txBody>
          <a:bodyPr/>
          <a:lstStyle/>
          <a:p>
            <a:fld id="{9E75E023-A756-42C2-8347-087A1A7044CE}" type="slidenum">
              <a:rPr lang="en-US" altLang="en-US"/>
              <a:pPr/>
              <a:t>8</a:t>
            </a:fld>
            <a:endParaRPr lang="en-US" altLang="en-US"/>
          </a:p>
        </p:txBody>
      </p:sp>
      <p:sp>
        <p:nvSpPr>
          <p:cNvPr id="969730" name="Rectangle 2">
            <a:extLst>
              <a:ext uri="{FF2B5EF4-FFF2-40B4-BE49-F238E27FC236}">
                <a16:creationId xmlns:a16="http://schemas.microsoft.com/office/drawing/2014/main" id="{3BDC4853-C634-011D-ADB3-33358D09600D}"/>
              </a:ext>
            </a:extLst>
          </p:cNvPr>
          <p:cNvSpPr>
            <a:spLocks noGrp="1" noRot="1" noChangeAspect="1" noChangeArrowheads="1" noTextEdit="1"/>
          </p:cNvSpPr>
          <p:nvPr>
            <p:ph type="sldImg"/>
          </p:nvPr>
        </p:nvSpPr>
        <p:spPr>
          <a:ln/>
        </p:spPr>
      </p:sp>
      <p:sp>
        <p:nvSpPr>
          <p:cNvPr id="969731" name="Rectangle 3">
            <a:extLst>
              <a:ext uri="{FF2B5EF4-FFF2-40B4-BE49-F238E27FC236}">
                <a16:creationId xmlns:a16="http://schemas.microsoft.com/office/drawing/2014/main" id="{83386610-39AD-6205-B177-72FD80ACA36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679684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FA155E9-60A9-807B-6E7B-53696B4DBC0A}"/>
              </a:ext>
            </a:extLst>
          </p:cNvPr>
          <p:cNvSpPr>
            <a:spLocks noGrp="1" noChangeArrowheads="1"/>
          </p:cNvSpPr>
          <p:nvPr>
            <p:ph type="sldNum" sz="quarter" idx="5"/>
          </p:nvPr>
        </p:nvSpPr>
        <p:spPr>
          <a:ln/>
        </p:spPr>
        <p:txBody>
          <a:bodyPr/>
          <a:lstStyle/>
          <a:p>
            <a:fld id="{9B82A61E-1C11-4423-B9E7-5B42002E40CE}" type="slidenum">
              <a:rPr lang="en-US" altLang="en-US"/>
              <a:pPr/>
              <a:t>68</a:t>
            </a:fld>
            <a:endParaRPr lang="en-US" altLang="en-US"/>
          </a:p>
        </p:txBody>
      </p:sp>
      <p:sp>
        <p:nvSpPr>
          <p:cNvPr id="1024002" name="Rectangle 2">
            <a:extLst>
              <a:ext uri="{FF2B5EF4-FFF2-40B4-BE49-F238E27FC236}">
                <a16:creationId xmlns:a16="http://schemas.microsoft.com/office/drawing/2014/main" id="{D7CBF4F5-6661-B120-8B45-DB1BE30F249B}"/>
              </a:ext>
            </a:extLst>
          </p:cNvPr>
          <p:cNvSpPr>
            <a:spLocks noGrp="1" noRot="1" noChangeAspect="1" noChangeArrowheads="1" noTextEdit="1"/>
          </p:cNvSpPr>
          <p:nvPr>
            <p:ph type="sldImg"/>
          </p:nvPr>
        </p:nvSpPr>
        <p:spPr>
          <a:ln/>
        </p:spPr>
      </p:sp>
      <p:sp>
        <p:nvSpPr>
          <p:cNvPr id="1024003" name="Rectangle 3">
            <a:extLst>
              <a:ext uri="{FF2B5EF4-FFF2-40B4-BE49-F238E27FC236}">
                <a16:creationId xmlns:a16="http://schemas.microsoft.com/office/drawing/2014/main" id="{1283A08E-B390-4CC1-93A8-6C909C99388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512357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FB6AF5B-CEED-FF1D-14BB-812CDCB25D0F}"/>
              </a:ext>
            </a:extLst>
          </p:cNvPr>
          <p:cNvSpPr>
            <a:spLocks noGrp="1" noChangeArrowheads="1"/>
          </p:cNvSpPr>
          <p:nvPr>
            <p:ph type="sldNum" sz="quarter" idx="5"/>
          </p:nvPr>
        </p:nvSpPr>
        <p:spPr>
          <a:ln/>
        </p:spPr>
        <p:txBody>
          <a:bodyPr/>
          <a:lstStyle/>
          <a:p>
            <a:fld id="{48906DD7-0B23-4EAB-9AF1-4027AC9793D0}" type="slidenum">
              <a:rPr lang="en-US" altLang="en-US"/>
              <a:pPr/>
              <a:t>69</a:t>
            </a:fld>
            <a:endParaRPr lang="en-US" altLang="en-US"/>
          </a:p>
        </p:txBody>
      </p:sp>
      <p:sp>
        <p:nvSpPr>
          <p:cNvPr id="1025026" name="Rectangle 2">
            <a:extLst>
              <a:ext uri="{FF2B5EF4-FFF2-40B4-BE49-F238E27FC236}">
                <a16:creationId xmlns:a16="http://schemas.microsoft.com/office/drawing/2014/main" id="{F386CC47-7AA6-2294-F29C-3E88A885620B}"/>
              </a:ext>
            </a:extLst>
          </p:cNvPr>
          <p:cNvSpPr>
            <a:spLocks noGrp="1" noRot="1" noChangeAspect="1" noChangeArrowheads="1" noTextEdit="1"/>
          </p:cNvSpPr>
          <p:nvPr>
            <p:ph type="sldImg"/>
          </p:nvPr>
        </p:nvSpPr>
        <p:spPr>
          <a:ln/>
        </p:spPr>
      </p:sp>
      <p:sp>
        <p:nvSpPr>
          <p:cNvPr id="1025027" name="Rectangle 3">
            <a:extLst>
              <a:ext uri="{FF2B5EF4-FFF2-40B4-BE49-F238E27FC236}">
                <a16:creationId xmlns:a16="http://schemas.microsoft.com/office/drawing/2014/main" id="{7176D91A-3F90-37FD-099A-D64DD3A3BD8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128319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8171222-BCCC-724B-EFA3-BE897420890D}"/>
              </a:ext>
            </a:extLst>
          </p:cNvPr>
          <p:cNvSpPr>
            <a:spLocks noGrp="1" noChangeArrowheads="1"/>
          </p:cNvSpPr>
          <p:nvPr>
            <p:ph type="sldNum" sz="quarter" idx="5"/>
          </p:nvPr>
        </p:nvSpPr>
        <p:spPr>
          <a:ln/>
        </p:spPr>
        <p:txBody>
          <a:bodyPr/>
          <a:lstStyle/>
          <a:p>
            <a:fld id="{34A46AEA-C727-407F-8F70-EE5FA40E492D}" type="slidenum">
              <a:rPr lang="en-US" altLang="en-US"/>
              <a:pPr/>
              <a:t>70</a:t>
            </a:fld>
            <a:endParaRPr lang="en-US" altLang="en-US"/>
          </a:p>
        </p:txBody>
      </p:sp>
      <p:sp>
        <p:nvSpPr>
          <p:cNvPr id="1026050" name="Rectangle 2">
            <a:extLst>
              <a:ext uri="{FF2B5EF4-FFF2-40B4-BE49-F238E27FC236}">
                <a16:creationId xmlns:a16="http://schemas.microsoft.com/office/drawing/2014/main" id="{6B008C75-A1E2-400F-3004-C48759B87E52}"/>
              </a:ext>
            </a:extLst>
          </p:cNvPr>
          <p:cNvSpPr>
            <a:spLocks noGrp="1" noRot="1" noChangeAspect="1" noChangeArrowheads="1" noTextEdit="1"/>
          </p:cNvSpPr>
          <p:nvPr>
            <p:ph type="sldImg"/>
          </p:nvPr>
        </p:nvSpPr>
        <p:spPr>
          <a:ln/>
        </p:spPr>
      </p:sp>
      <p:sp>
        <p:nvSpPr>
          <p:cNvPr id="1026051" name="Rectangle 3">
            <a:extLst>
              <a:ext uri="{FF2B5EF4-FFF2-40B4-BE49-F238E27FC236}">
                <a16:creationId xmlns:a16="http://schemas.microsoft.com/office/drawing/2014/main" id="{30107447-82B0-514D-E6FC-3A3EF33BDEB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631955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29F9D37-64A2-6A79-F63E-09181F8B9042}"/>
              </a:ext>
            </a:extLst>
          </p:cNvPr>
          <p:cNvSpPr>
            <a:spLocks noGrp="1" noChangeArrowheads="1"/>
          </p:cNvSpPr>
          <p:nvPr>
            <p:ph type="sldNum" sz="quarter" idx="5"/>
          </p:nvPr>
        </p:nvSpPr>
        <p:spPr>
          <a:ln/>
        </p:spPr>
        <p:txBody>
          <a:bodyPr/>
          <a:lstStyle/>
          <a:p>
            <a:fld id="{A2D764A5-5938-45E8-81FE-9D88A4986998}" type="slidenum">
              <a:rPr lang="en-US" altLang="en-US"/>
              <a:pPr/>
              <a:t>71</a:t>
            </a:fld>
            <a:endParaRPr lang="en-US" altLang="en-US"/>
          </a:p>
        </p:txBody>
      </p:sp>
      <p:sp>
        <p:nvSpPr>
          <p:cNvPr id="1027074" name="Rectangle 2">
            <a:extLst>
              <a:ext uri="{FF2B5EF4-FFF2-40B4-BE49-F238E27FC236}">
                <a16:creationId xmlns:a16="http://schemas.microsoft.com/office/drawing/2014/main" id="{2E1D4637-F48A-99A3-8496-1C43CDA047D7}"/>
              </a:ext>
            </a:extLst>
          </p:cNvPr>
          <p:cNvSpPr>
            <a:spLocks noGrp="1" noRot="1" noChangeAspect="1" noChangeArrowheads="1" noTextEdit="1"/>
          </p:cNvSpPr>
          <p:nvPr>
            <p:ph type="sldImg"/>
          </p:nvPr>
        </p:nvSpPr>
        <p:spPr>
          <a:ln/>
        </p:spPr>
      </p:sp>
      <p:sp>
        <p:nvSpPr>
          <p:cNvPr id="1027075" name="Rectangle 3">
            <a:extLst>
              <a:ext uri="{FF2B5EF4-FFF2-40B4-BE49-F238E27FC236}">
                <a16:creationId xmlns:a16="http://schemas.microsoft.com/office/drawing/2014/main" id="{53B8EA05-B70A-A65D-A04B-DA1EC443110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432386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5CDCAE7-7DE9-A9B7-4750-FFCC2611A1A9}"/>
              </a:ext>
            </a:extLst>
          </p:cNvPr>
          <p:cNvSpPr>
            <a:spLocks noGrp="1" noChangeArrowheads="1"/>
          </p:cNvSpPr>
          <p:nvPr>
            <p:ph type="sldNum" sz="quarter" idx="5"/>
          </p:nvPr>
        </p:nvSpPr>
        <p:spPr>
          <a:ln/>
        </p:spPr>
        <p:txBody>
          <a:bodyPr/>
          <a:lstStyle/>
          <a:p>
            <a:fld id="{CA3E823A-BE8D-46B9-8119-556763838726}" type="slidenum">
              <a:rPr lang="en-US" altLang="en-US"/>
              <a:pPr/>
              <a:t>72</a:t>
            </a:fld>
            <a:endParaRPr lang="en-US" altLang="en-US"/>
          </a:p>
        </p:txBody>
      </p:sp>
      <p:sp>
        <p:nvSpPr>
          <p:cNvPr id="1028098" name="Rectangle 2">
            <a:extLst>
              <a:ext uri="{FF2B5EF4-FFF2-40B4-BE49-F238E27FC236}">
                <a16:creationId xmlns:a16="http://schemas.microsoft.com/office/drawing/2014/main" id="{29C99AFC-85E6-017A-3EE9-E6FC961A3430}"/>
              </a:ext>
            </a:extLst>
          </p:cNvPr>
          <p:cNvSpPr>
            <a:spLocks noGrp="1" noRot="1" noChangeAspect="1" noChangeArrowheads="1" noTextEdit="1"/>
          </p:cNvSpPr>
          <p:nvPr>
            <p:ph type="sldImg"/>
          </p:nvPr>
        </p:nvSpPr>
        <p:spPr>
          <a:ln/>
        </p:spPr>
      </p:sp>
      <p:sp>
        <p:nvSpPr>
          <p:cNvPr id="1028099" name="Rectangle 3">
            <a:extLst>
              <a:ext uri="{FF2B5EF4-FFF2-40B4-BE49-F238E27FC236}">
                <a16:creationId xmlns:a16="http://schemas.microsoft.com/office/drawing/2014/main" id="{488F366E-F33D-3850-4968-8F55B0625B1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42585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8E68C72-704E-4CEA-D5AC-04418BDA507A}"/>
              </a:ext>
            </a:extLst>
          </p:cNvPr>
          <p:cNvSpPr>
            <a:spLocks noGrp="1" noChangeArrowheads="1"/>
          </p:cNvSpPr>
          <p:nvPr>
            <p:ph type="sldNum" sz="quarter" idx="5"/>
          </p:nvPr>
        </p:nvSpPr>
        <p:spPr>
          <a:ln/>
        </p:spPr>
        <p:txBody>
          <a:bodyPr/>
          <a:lstStyle/>
          <a:p>
            <a:fld id="{8F90751B-F09B-41D9-B8AA-8A2ED1BB53E7}" type="slidenum">
              <a:rPr lang="en-US" altLang="en-US"/>
              <a:pPr/>
              <a:t>73</a:t>
            </a:fld>
            <a:endParaRPr lang="en-US" altLang="en-US"/>
          </a:p>
        </p:txBody>
      </p:sp>
      <p:sp>
        <p:nvSpPr>
          <p:cNvPr id="1029122" name="Rectangle 2">
            <a:extLst>
              <a:ext uri="{FF2B5EF4-FFF2-40B4-BE49-F238E27FC236}">
                <a16:creationId xmlns:a16="http://schemas.microsoft.com/office/drawing/2014/main" id="{4DD76DAE-9DA9-49FF-8800-FF21AD9404E1}"/>
              </a:ext>
            </a:extLst>
          </p:cNvPr>
          <p:cNvSpPr>
            <a:spLocks noGrp="1" noRot="1" noChangeAspect="1" noChangeArrowheads="1" noTextEdit="1"/>
          </p:cNvSpPr>
          <p:nvPr>
            <p:ph type="sldImg"/>
          </p:nvPr>
        </p:nvSpPr>
        <p:spPr>
          <a:ln/>
        </p:spPr>
      </p:sp>
      <p:sp>
        <p:nvSpPr>
          <p:cNvPr id="1029123" name="Rectangle 3">
            <a:extLst>
              <a:ext uri="{FF2B5EF4-FFF2-40B4-BE49-F238E27FC236}">
                <a16:creationId xmlns:a16="http://schemas.microsoft.com/office/drawing/2014/main" id="{25DEDD10-B33F-5BB5-6471-72FC1CE4A03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301923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2518F53-6ABC-7B36-CD05-BD37B4CCEDB4}"/>
              </a:ext>
            </a:extLst>
          </p:cNvPr>
          <p:cNvSpPr>
            <a:spLocks noGrp="1" noChangeArrowheads="1"/>
          </p:cNvSpPr>
          <p:nvPr>
            <p:ph type="sldNum" sz="quarter" idx="5"/>
          </p:nvPr>
        </p:nvSpPr>
        <p:spPr>
          <a:ln/>
        </p:spPr>
        <p:txBody>
          <a:bodyPr/>
          <a:lstStyle/>
          <a:p>
            <a:fld id="{CE990D52-9841-4A5F-B623-F99B1C6833EA}" type="slidenum">
              <a:rPr lang="en-US" altLang="en-US"/>
              <a:pPr/>
              <a:t>74</a:t>
            </a:fld>
            <a:endParaRPr lang="en-US" altLang="en-US"/>
          </a:p>
        </p:txBody>
      </p:sp>
      <p:sp>
        <p:nvSpPr>
          <p:cNvPr id="1067010" name="Rectangle 2">
            <a:extLst>
              <a:ext uri="{FF2B5EF4-FFF2-40B4-BE49-F238E27FC236}">
                <a16:creationId xmlns:a16="http://schemas.microsoft.com/office/drawing/2014/main" id="{3980AD45-CFDE-CC56-8D56-5AAA4480A7CA}"/>
              </a:ext>
            </a:extLst>
          </p:cNvPr>
          <p:cNvSpPr>
            <a:spLocks noGrp="1" noRot="1" noChangeAspect="1" noChangeArrowheads="1" noTextEdit="1"/>
          </p:cNvSpPr>
          <p:nvPr>
            <p:ph type="sldImg"/>
          </p:nvPr>
        </p:nvSpPr>
        <p:spPr>
          <a:ln/>
        </p:spPr>
      </p:sp>
      <p:sp>
        <p:nvSpPr>
          <p:cNvPr id="1067011" name="Rectangle 3">
            <a:extLst>
              <a:ext uri="{FF2B5EF4-FFF2-40B4-BE49-F238E27FC236}">
                <a16:creationId xmlns:a16="http://schemas.microsoft.com/office/drawing/2014/main" id="{94AA4B13-9032-C750-26E0-B777A67720C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881125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D285CE3-C2DA-29CE-47E1-B5A0584C1683}"/>
              </a:ext>
            </a:extLst>
          </p:cNvPr>
          <p:cNvSpPr>
            <a:spLocks noGrp="1" noChangeArrowheads="1"/>
          </p:cNvSpPr>
          <p:nvPr>
            <p:ph type="sldNum" sz="quarter" idx="5"/>
          </p:nvPr>
        </p:nvSpPr>
        <p:spPr>
          <a:ln/>
        </p:spPr>
        <p:txBody>
          <a:bodyPr/>
          <a:lstStyle/>
          <a:p>
            <a:fld id="{CEEAE540-F6AD-4330-B7F4-E5C3EC1FA302}" type="slidenum">
              <a:rPr lang="en-US" altLang="en-US"/>
              <a:pPr/>
              <a:t>75</a:t>
            </a:fld>
            <a:endParaRPr lang="en-US" altLang="en-US"/>
          </a:p>
        </p:txBody>
      </p:sp>
      <p:sp>
        <p:nvSpPr>
          <p:cNvPr id="1069058" name="Rectangle 2">
            <a:extLst>
              <a:ext uri="{FF2B5EF4-FFF2-40B4-BE49-F238E27FC236}">
                <a16:creationId xmlns:a16="http://schemas.microsoft.com/office/drawing/2014/main" id="{099B87DE-E318-6D3A-7A35-E0AB4C84298F}"/>
              </a:ext>
            </a:extLst>
          </p:cNvPr>
          <p:cNvSpPr>
            <a:spLocks noGrp="1" noRot="1" noChangeAspect="1" noChangeArrowheads="1" noTextEdit="1"/>
          </p:cNvSpPr>
          <p:nvPr>
            <p:ph type="sldImg"/>
          </p:nvPr>
        </p:nvSpPr>
        <p:spPr>
          <a:ln/>
        </p:spPr>
      </p:sp>
      <p:sp>
        <p:nvSpPr>
          <p:cNvPr id="1069059" name="Rectangle 3">
            <a:extLst>
              <a:ext uri="{FF2B5EF4-FFF2-40B4-BE49-F238E27FC236}">
                <a16:creationId xmlns:a16="http://schemas.microsoft.com/office/drawing/2014/main" id="{2D7FB6D8-C534-A5D9-DB69-E0D0BEE93E7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615866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91C6DB-6E7D-2932-53BD-699209D56DF0}"/>
              </a:ext>
            </a:extLst>
          </p:cNvPr>
          <p:cNvSpPr>
            <a:spLocks noGrp="1" noChangeArrowheads="1"/>
          </p:cNvSpPr>
          <p:nvPr>
            <p:ph type="sldNum" sz="quarter" idx="5"/>
          </p:nvPr>
        </p:nvSpPr>
        <p:spPr>
          <a:ln/>
        </p:spPr>
        <p:txBody>
          <a:bodyPr/>
          <a:lstStyle/>
          <a:p>
            <a:fld id="{6AF53852-1BF2-4F7F-A9D0-2C122B7203A8}" type="slidenum">
              <a:rPr lang="en-US" altLang="en-US"/>
              <a:pPr/>
              <a:t>76</a:t>
            </a:fld>
            <a:endParaRPr lang="en-US" altLang="en-US"/>
          </a:p>
        </p:txBody>
      </p:sp>
      <p:sp>
        <p:nvSpPr>
          <p:cNvPr id="1071106" name="Rectangle 2">
            <a:extLst>
              <a:ext uri="{FF2B5EF4-FFF2-40B4-BE49-F238E27FC236}">
                <a16:creationId xmlns:a16="http://schemas.microsoft.com/office/drawing/2014/main" id="{981A9E85-3866-2577-76DB-F67BC5D91926}"/>
              </a:ext>
            </a:extLst>
          </p:cNvPr>
          <p:cNvSpPr>
            <a:spLocks noGrp="1" noRot="1" noChangeAspect="1" noChangeArrowheads="1" noTextEdit="1"/>
          </p:cNvSpPr>
          <p:nvPr>
            <p:ph type="sldImg"/>
          </p:nvPr>
        </p:nvSpPr>
        <p:spPr>
          <a:ln/>
        </p:spPr>
      </p:sp>
      <p:sp>
        <p:nvSpPr>
          <p:cNvPr id="1071107" name="Rectangle 3">
            <a:extLst>
              <a:ext uri="{FF2B5EF4-FFF2-40B4-BE49-F238E27FC236}">
                <a16:creationId xmlns:a16="http://schemas.microsoft.com/office/drawing/2014/main" id="{C256F3D2-8320-4B88-DE03-C6E41C984739}"/>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71743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3FC861A-7A9C-0580-159C-61E69F483183}"/>
              </a:ext>
            </a:extLst>
          </p:cNvPr>
          <p:cNvSpPr>
            <a:spLocks noGrp="1" noChangeArrowheads="1"/>
          </p:cNvSpPr>
          <p:nvPr>
            <p:ph type="sldNum" sz="quarter" idx="5"/>
          </p:nvPr>
        </p:nvSpPr>
        <p:spPr>
          <a:ln/>
        </p:spPr>
        <p:txBody>
          <a:bodyPr/>
          <a:lstStyle/>
          <a:p>
            <a:fld id="{AE5C3408-DC2D-4A38-845C-570FAF780B3C}" type="slidenum">
              <a:rPr lang="en-US" altLang="en-US"/>
              <a:pPr/>
              <a:t>77</a:t>
            </a:fld>
            <a:endParaRPr lang="en-US" altLang="en-US"/>
          </a:p>
        </p:txBody>
      </p:sp>
      <p:sp>
        <p:nvSpPr>
          <p:cNvPr id="1030146" name="Rectangle 2">
            <a:extLst>
              <a:ext uri="{FF2B5EF4-FFF2-40B4-BE49-F238E27FC236}">
                <a16:creationId xmlns:a16="http://schemas.microsoft.com/office/drawing/2014/main" id="{368780C3-2C26-5736-D1FE-AD6CB5F68D4A}"/>
              </a:ext>
            </a:extLst>
          </p:cNvPr>
          <p:cNvSpPr>
            <a:spLocks noGrp="1" noRot="1" noChangeAspect="1" noChangeArrowheads="1" noTextEdit="1"/>
          </p:cNvSpPr>
          <p:nvPr>
            <p:ph type="sldImg"/>
          </p:nvPr>
        </p:nvSpPr>
        <p:spPr>
          <a:ln/>
        </p:spPr>
      </p:sp>
      <p:sp>
        <p:nvSpPr>
          <p:cNvPr id="1030147" name="Rectangle 3">
            <a:extLst>
              <a:ext uri="{FF2B5EF4-FFF2-40B4-BE49-F238E27FC236}">
                <a16:creationId xmlns:a16="http://schemas.microsoft.com/office/drawing/2014/main" id="{34A14AB3-A714-5078-EF4D-C94E35416B7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26621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7F88D2D-D3EA-AB3D-3481-C3EC3CE72AA3}"/>
              </a:ext>
            </a:extLst>
          </p:cNvPr>
          <p:cNvSpPr>
            <a:spLocks noGrp="1" noChangeArrowheads="1"/>
          </p:cNvSpPr>
          <p:nvPr>
            <p:ph type="sldNum" sz="quarter" idx="5"/>
          </p:nvPr>
        </p:nvSpPr>
        <p:spPr>
          <a:ln/>
        </p:spPr>
        <p:txBody>
          <a:bodyPr/>
          <a:lstStyle/>
          <a:p>
            <a:fld id="{1BA9F661-87C0-4F46-A3C8-3C2F98AE775F}" type="slidenum">
              <a:rPr lang="en-US" altLang="en-US"/>
              <a:pPr/>
              <a:t>9</a:t>
            </a:fld>
            <a:endParaRPr lang="en-US" altLang="en-US"/>
          </a:p>
        </p:txBody>
      </p:sp>
      <p:sp>
        <p:nvSpPr>
          <p:cNvPr id="970754" name="Rectangle 2">
            <a:extLst>
              <a:ext uri="{FF2B5EF4-FFF2-40B4-BE49-F238E27FC236}">
                <a16:creationId xmlns:a16="http://schemas.microsoft.com/office/drawing/2014/main" id="{901A6753-1948-4AC7-33F9-847232562E79}"/>
              </a:ext>
            </a:extLst>
          </p:cNvPr>
          <p:cNvSpPr>
            <a:spLocks noGrp="1" noRot="1" noChangeAspect="1" noChangeArrowheads="1" noTextEdit="1"/>
          </p:cNvSpPr>
          <p:nvPr>
            <p:ph type="sldImg"/>
          </p:nvPr>
        </p:nvSpPr>
        <p:spPr>
          <a:ln/>
        </p:spPr>
      </p:sp>
      <p:sp>
        <p:nvSpPr>
          <p:cNvPr id="970755" name="Rectangle 3">
            <a:extLst>
              <a:ext uri="{FF2B5EF4-FFF2-40B4-BE49-F238E27FC236}">
                <a16:creationId xmlns:a16="http://schemas.microsoft.com/office/drawing/2014/main" id="{138F9425-E797-0B38-B060-A6E40B4AA7F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838372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181AFB6-0C74-8655-A3EA-54B2588909C9}"/>
              </a:ext>
            </a:extLst>
          </p:cNvPr>
          <p:cNvSpPr>
            <a:spLocks noGrp="1" noChangeArrowheads="1"/>
          </p:cNvSpPr>
          <p:nvPr>
            <p:ph type="sldNum" sz="quarter" idx="5"/>
          </p:nvPr>
        </p:nvSpPr>
        <p:spPr>
          <a:ln/>
        </p:spPr>
        <p:txBody>
          <a:bodyPr/>
          <a:lstStyle/>
          <a:p>
            <a:fld id="{263730E3-7E90-4CAD-9EE1-C7FCD3C5075A}" type="slidenum">
              <a:rPr lang="en-US" altLang="en-US"/>
              <a:pPr/>
              <a:t>78</a:t>
            </a:fld>
            <a:endParaRPr lang="en-US" altLang="en-US"/>
          </a:p>
        </p:txBody>
      </p:sp>
      <p:sp>
        <p:nvSpPr>
          <p:cNvPr id="1031170" name="Rectangle 2">
            <a:extLst>
              <a:ext uri="{FF2B5EF4-FFF2-40B4-BE49-F238E27FC236}">
                <a16:creationId xmlns:a16="http://schemas.microsoft.com/office/drawing/2014/main" id="{638F968F-350E-E812-AAB7-1EBC88DEB769}"/>
              </a:ext>
            </a:extLst>
          </p:cNvPr>
          <p:cNvSpPr>
            <a:spLocks noGrp="1" noRot="1" noChangeAspect="1" noChangeArrowheads="1" noTextEdit="1"/>
          </p:cNvSpPr>
          <p:nvPr>
            <p:ph type="sldImg"/>
          </p:nvPr>
        </p:nvSpPr>
        <p:spPr>
          <a:ln/>
        </p:spPr>
      </p:sp>
      <p:sp>
        <p:nvSpPr>
          <p:cNvPr id="1031171" name="Rectangle 3">
            <a:extLst>
              <a:ext uri="{FF2B5EF4-FFF2-40B4-BE49-F238E27FC236}">
                <a16:creationId xmlns:a16="http://schemas.microsoft.com/office/drawing/2014/main" id="{6C9E96AF-31BA-2631-E5C9-623F6A38676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873774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379EEC8-BD59-F658-D0F1-E81A50F4BEA2}"/>
              </a:ext>
            </a:extLst>
          </p:cNvPr>
          <p:cNvSpPr>
            <a:spLocks noGrp="1" noChangeArrowheads="1"/>
          </p:cNvSpPr>
          <p:nvPr>
            <p:ph type="sldNum" sz="quarter" idx="5"/>
          </p:nvPr>
        </p:nvSpPr>
        <p:spPr>
          <a:ln/>
        </p:spPr>
        <p:txBody>
          <a:bodyPr/>
          <a:lstStyle/>
          <a:p>
            <a:fld id="{2E34A813-88ED-4AB1-AAB3-D812DB12D26A}" type="slidenum">
              <a:rPr lang="en-US" altLang="en-US"/>
              <a:pPr/>
              <a:t>79</a:t>
            </a:fld>
            <a:endParaRPr lang="en-US" altLang="en-US"/>
          </a:p>
        </p:txBody>
      </p:sp>
      <p:sp>
        <p:nvSpPr>
          <p:cNvPr id="1032194" name="Rectangle 2">
            <a:extLst>
              <a:ext uri="{FF2B5EF4-FFF2-40B4-BE49-F238E27FC236}">
                <a16:creationId xmlns:a16="http://schemas.microsoft.com/office/drawing/2014/main" id="{F4BE7C3D-E21C-31FB-24CD-4D1F1E40A4B5}"/>
              </a:ext>
            </a:extLst>
          </p:cNvPr>
          <p:cNvSpPr>
            <a:spLocks noGrp="1" noRot="1" noChangeAspect="1" noChangeArrowheads="1" noTextEdit="1"/>
          </p:cNvSpPr>
          <p:nvPr>
            <p:ph type="sldImg"/>
          </p:nvPr>
        </p:nvSpPr>
        <p:spPr>
          <a:ln/>
        </p:spPr>
      </p:sp>
      <p:sp>
        <p:nvSpPr>
          <p:cNvPr id="1032195" name="Rectangle 3">
            <a:extLst>
              <a:ext uri="{FF2B5EF4-FFF2-40B4-BE49-F238E27FC236}">
                <a16:creationId xmlns:a16="http://schemas.microsoft.com/office/drawing/2014/main" id="{E7FCDE5B-B7C2-2FA1-A34F-D4C11B6B15B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60552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D83BA91-4520-2E12-E82E-860AFCE56D6A}"/>
              </a:ext>
            </a:extLst>
          </p:cNvPr>
          <p:cNvSpPr>
            <a:spLocks noGrp="1" noChangeArrowheads="1"/>
          </p:cNvSpPr>
          <p:nvPr>
            <p:ph type="sldNum" sz="quarter" idx="5"/>
          </p:nvPr>
        </p:nvSpPr>
        <p:spPr>
          <a:ln/>
        </p:spPr>
        <p:txBody>
          <a:bodyPr/>
          <a:lstStyle/>
          <a:p>
            <a:fld id="{AC004DE9-A58C-4A52-A503-43F47003108E}" type="slidenum">
              <a:rPr lang="en-US" altLang="en-US"/>
              <a:pPr/>
              <a:t>80</a:t>
            </a:fld>
            <a:endParaRPr lang="en-US" altLang="en-US"/>
          </a:p>
        </p:txBody>
      </p:sp>
      <p:sp>
        <p:nvSpPr>
          <p:cNvPr id="1033218" name="Rectangle 2">
            <a:extLst>
              <a:ext uri="{FF2B5EF4-FFF2-40B4-BE49-F238E27FC236}">
                <a16:creationId xmlns:a16="http://schemas.microsoft.com/office/drawing/2014/main" id="{389B855D-A7D9-5BBA-4A64-B16A4D1C63C0}"/>
              </a:ext>
            </a:extLst>
          </p:cNvPr>
          <p:cNvSpPr>
            <a:spLocks noGrp="1" noRot="1" noChangeAspect="1" noChangeArrowheads="1" noTextEdit="1"/>
          </p:cNvSpPr>
          <p:nvPr>
            <p:ph type="sldImg"/>
          </p:nvPr>
        </p:nvSpPr>
        <p:spPr>
          <a:ln/>
        </p:spPr>
      </p:sp>
      <p:sp>
        <p:nvSpPr>
          <p:cNvPr id="1033219" name="Rectangle 3">
            <a:extLst>
              <a:ext uri="{FF2B5EF4-FFF2-40B4-BE49-F238E27FC236}">
                <a16:creationId xmlns:a16="http://schemas.microsoft.com/office/drawing/2014/main" id="{9BA26FAE-7EEC-6CDF-48A2-185EBF94931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73511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6699BF1-F5CE-5EF0-D27D-5FA86839FC71}"/>
              </a:ext>
            </a:extLst>
          </p:cNvPr>
          <p:cNvSpPr>
            <a:spLocks noGrp="1" noChangeArrowheads="1"/>
          </p:cNvSpPr>
          <p:nvPr>
            <p:ph type="sldNum" sz="quarter" idx="5"/>
          </p:nvPr>
        </p:nvSpPr>
        <p:spPr>
          <a:ln/>
        </p:spPr>
        <p:txBody>
          <a:bodyPr/>
          <a:lstStyle/>
          <a:p>
            <a:fld id="{4250BB20-DFA6-4CD6-B22A-BAFC9D6E6F70}" type="slidenum">
              <a:rPr lang="en-US" altLang="en-US"/>
              <a:pPr/>
              <a:t>81</a:t>
            </a:fld>
            <a:endParaRPr lang="en-US" altLang="en-US"/>
          </a:p>
        </p:txBody>
      </p:sp>
      <p:sp>
        <p:nvSpPr>
          <p:cNvPr id="1034242" name="Rectangle 2">
            <a:extLst>
              <a:ext uri="{FF2B5EF4-FFF2-40B4-BE49-F238E27FC236}">
                <a16:creationId xmlns:a16="http://schemas.microsoft.com/office/drawing/2014/main" id="{5F8F958D-DB04-7C5C-5501-67AEAA182956}"/>
              </a:ext>
            </a:extLst>
          </p:cNvPr>
          <p:cNvSpPr>
            <a:spLocks noGrp="1" noRot="1" noChangeAspect="1" noChangeArrowheads="1" noTextEdit="1"/>
          </p:cNvSpPr>
          <p:nvPr>
            <p:ph type="sldImg"/>
          </p:nvPr>
        </p:nvSpPr>
        <p:spPr>
          <a:ln/>
        </p:spPr>
      </p:sp>
      <p:sp>
        <p:nvSpPr>
          <p:cNvPr id="1034243" name="Rectangle 3">
            <a:extLst>
              <a:ext uri="{FF2B5EF4-FFF2-40B4-BE49-F238E27FC236}">
                <a16:creationId xmlns:a16="http://schemas.microsoft.com/office/drawing/2014/main" id="{844022C9-47C2-EE86-B975-FB492AAB297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825783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F5F8D01-01D6-3448-4BD6-2305E580EB60}"/>
              </a:ext>
            </a:extLst>
          </p:cNvPr>
          <p:cNvSpPr>
            <a:spLocks noGrp="1" noChangeArrowheads="1"/>
          </p:cNvSpPr>
          <p:nvPr>
            <p:ph type="sldNum" sz="quarter" idx="5"/>
          </p:nvPr>
        </p:nvSpPr>
        <p:spPr>
          <a:ln/>
        </p:spPr>
        <p:txBody>
          <a:bodyPr/>
          <a:lstStyle/>
          <a:p>
            <a:fld id="{5B929DF8-258E-402C-9C6E-1BB752CCFD70}" type="slidenum">
              <a:rPr lang="en-US" altLang="en-US"/>
              <a:pPr/>
              <a:t>82</a:t>
            </a:fld>
            <a:endParaRPr lang="en-US" altLang="en-US"/>
          </a:p>
        </p:txBody>
      </p:sp>
      <p:sp>
        <p:nvSpPr>
          <p:cNvPr id="1035266" name="Rectangle 2">
            <a:extLst>
              <a:ext uri="{FF2B5EF4-FFF2-40B4-BE49-F238E27FC236}">
                <a16:creationId xmlns:a16="http://schemas.microsoft.com/office/drawing/2014/main" id="{93D3B9B3-1324-139E-4AF5-C6EA265F09C1}"/>
              </a:ext>
            </a:extLst>
          </p:cNvPr>
          <p:cNvSpPr>
            <a:spLocks noGrp="1" noRot="1" noChangeAspect="1" noChangeArrowheads="1" noTextEdit="1"/>
          </p:cNvSpPr>
          <p:nvPr>
            <p:ph type="sldImg"/>
          </p:nvPr>
        </p:nvSpPr>
        <p:spPr>
          <a:ln/>
        </p:spPr>
      </p:sp>
      <p:sp>
        <p:nvSpPr>
          <p:cNvPr id="1035267" name="Rectangle 3">
            <a:extLst>
              <a:ext uri="{FF2B5EF4-FFF2-40B4-BE49-F238E27FC236}">
                <a16:creationId xmlns:a16="http://schemas.microsoft.com/office/drawing/2014/main" id="{BFE24858-EDA4-BEC3-6B3F-DFD36C21913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990954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02E50B0-C675-5C56-5C52-DFE106988A5B}"/>
              </a:ext>
            </a:extLst>
          </p:cNvPr>
          <p:cNvSpPr>
            <a:spLocks noGrp="1" noChangeArrowheads="1"/>
          </p:cNvSpPr>
          <p:nvPr>
            <p:ph type="sldNum" sz="quarter" idx="5"/>
          </p:nvPr>
        </p:nvSpPr>
        <p:spPr>
          <a:ln/>
        </p:spPr>
        <p:txBody>
          <a:bodyPr/>
          <a:lstStyle/>
          <a:p>
            <a:fld id="{CECA170E-DD5B-4863-B32B-E3818473DA15}" type="slidenum">
              <a:rPr lang="en-US" altLang="en-US"/>
              <a:pPr/>
              <a:t>84</a:t>
            </a:fld>
            <a:endParaRPr lang="en-US" altLang="en-US"/>
          </a:p>
        </p:txBody>
      </p:sp>
      <p:sp>
        <p:nvSpPr>
          <p:cNvPr id="1036290" name="Rectangle 2">
            <a:extLst>
              <a:ext uri="{FF2B5EF4-FFF2-40B4-BE49-F238E27FC236}">
                <a16:creationId xmlns:a16="http://schemas.microsoft.com/office/drawing/2014/main" id="{5D083C36-6016-DE88-9FB1-B6977EF04D3E}"/>
              </a:ext>
            </a:extLst>
          </p:cNvPr>
          <p:cNvSpPr>
            <a:spLocks noGrp="1" noRot="1" noChangeAspect="1" noChangeArrowheads="1" noTextEdit="1"/>
          </p:cNvSpPr>
          <p:nvPr>
            <p:ph type="sldImg"/>
          </p:nvPr>
        </p:nvSpPr>
        <p:spPr>
          <a:ln/>
        </p:spPr>
      </p:sp>
      <p:sp>
        <p:nvSpPr>
          <p:cNvPr id="1036291" name="Rectangle 3">
            <a:extLst>
              <a:ext uri="{FF2B5EF4-FFF2-40B4-BE49-F238E27FC236}">
                <a16:creationId xmlns:a16="http://schemas.microsoft.com/office/drawing/2014/main" id="{64C5F35C-9ED2-B3D1-4EE3-891849E3A0E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34638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C8BCE-4E6C-3588-C85D-03106E92860F}"/>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DAA30A92-EA04-74A4-EC9C-87E2BF1ADC72}"/>
              </a:ext>
            </a:extLst>
          </p:cNvPr>
          <p:cNvSpPr>
            <a:spLocks noGrp="1" noChangeArrowheads="1"/>
          </p:cNvSpPr>
          <p:nvPr>
            <p:ph type="sldNum" sz="quarter" idx="5"/>
          </p:nvPr>
        </p:nvSpPr>
        <p:spPr>
          <a:ln/>
        </p:spPr>
        <p:txBody>
          <a:bodyPr/>
          <a:lstStyle/>
          <a:p>
            <a:fld id="{CECA170E-DD5B-4863-B32B-E3818473DA15}" type="slidenum">
              <a:rPr lang="en-US" altLang="en-US"/>
              <a:pPr/>
              <a:t>85</a:t>
            </a:fld>
            <a:endParaRPr lang="en-US" altLang="en-US"/>
          </a:p>
        </p:txBody>
      </p:sp>
      <p:sp>
        <p:nvSpPr>
          <p:cNvPr id="1036290" name="Rectangle 2">
            <a:extLst>
              <a:ext uri="{FF2B5EF4-FFF2-40B4-BE49-F238E27FC236}">
                <a16:creationId xmlns:a16="http://schemas.microsoft.com/office/drawing/2014/main" id="{C0204BAF-889A-5B02-A080-C5AFF412D5BB}"/>
              </a:ext>
            </a:extLst>
          </p:cNvPr>
          <p:cNvSpPr>
            <a:spLocks noGrp="1" noRot="1" noChangeAspect="1" noChangeArrowheads="1" noTextEdit="1"/>
          </p:cNvSpPr>
          <p:nvPr>
            <p:ph type="sldImg"/>
          </p:nvPr>
        </p:nvSpPr>
        <p:spPr>
          <a:ln/>
        </p:spPr>
      </p:sp>
      <p:sp>
        <p:nvSpPr>
          <p:cNvPr id="1036291" name="Rectangle 3">
            <a:extLst>
              <a:ext uri="{FF2B5EF4-FFF2-40B4-BE49-F238E27FC236}">
                <a16:creationId xmlns:a16="http://schemas.microsoft.com/office/drawing/2014/main" id="{B9315FE0-736C-5DA5-2B8C-6493D6B9BE1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479401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BFAE3-F738-6FB8-2BE5-8208FEB52C42}"/>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CF78C56C-A365-BE78-D431-001892C75E0A}"/>
              </a:ext>
            </a:extLst>
          </p:cNvPr>
          <p:cNvSpPr>
            <a:spLocks noGrp="1" noChangeArrowheads="1"/>
          </p:cNvSpPr>
          <p:nvPr>
            <p:ph type="sldNum" sz="quarter" idx="5"/>
          </p:nvPr>
        </p:nvSpPr>
        <p:spPr>
          <a:ln/>
        </p:spPr>
        <p:txBody>
          <a:bodyPr/>
          <a:lstStyle/>
          <a:p>
            <a:fld id="{CECA170E-DD5B-4863-B32B-E3818473DA15}" type="slidenum">
              <a:rPr lang="en-US" altLang="en-US"/>
              <a:pPr/>
              <a:t>86</a:t>
            </a:fld>
            <a:endParaRPr lang="en-US" altLang="en-US"/>
          </a:p>
        </p:txBody>
      </p:sp>
      <p:sp>
        <p:nvSpPr>
          <p:cNvPr id="1036290" name="Rectangle 2">
            <a:extLst>
              <a:ext uri="{FF2B5EF4-FFF2-40B4-BE49-F238E27FC236}">
                <a16:creationId xmlns:a16="http://schemas.microsoft.com/office/drawing/2014/main" id="{FE3CF2A1-7E34-FCC2-EA74-66FA233CA803}"/>
              </a:ext>
            </a:extLst>
          </p:cNvPr>
          <p:cNvSpPr>
            <a:spLocks noGrp="1" noRot="1" noChangeAspect="1" noChangeArrowheads="1" noTextEdit="1"/>
          </p:cNvSpPr>
          <p:nvPr>
            <p:ph type="sldImg"/>
          </p:nvPr>
        </p:nvSpPr>
        <p:spPr>
          <a:ln/>
        </p:spPr>
      </p:sp>
      <p:sp>
        <p:nvSpPr>
          <p:cNvPr id="1036291" name="Rectangle 3">
            <a:extLst>
              <a:ext uri="{FF2B5EF4-FFF2-40B4-BE49-F238E27FC236}">
                <a16:creationId xmlns:a16="http://schemas.microsoft.com/office/drawing/2014/main" id="{334E6646-022D-66B3-4B09-BD334239CA0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550600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6F6D9-A13C-742A-38EE-5400F268E4F4}"/>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8A9580B5-F793-3702-F314-5E4AC2FC5EF9}"/>
              </a:ext>
            </a:extLst>
          </p:cNvPr>
          <p:cNvSpPr>
            <a:spLocks noGrp="1" noChangeArrowheads="1"/>
          </p:cNvSpPr>
          <p:nvPr>
            <p:ph type="sldNum" sz="quarter" idx="5"/>
          </p:nvPr>
        </p:nvSpPr>
        <p:spPr>
          <a:ln/>
        </p:spPr>
        <p:txBody>
          <a:bodyPr/>
          <a:lstStyle/>
          <a:p>
            <a:fld id="{CECA170E-DD5B-4863-B32B-E3818473DA15}" type="slidenum">
              <a:rPr lang="en-US" altLang="en-US"/>
              <a:pPr/>
              <a:t>87</a:t>
            </a:fld>
            <a:endParaRPr lang="en-US" altLang="en-US"/>
          </a:p>
        </p:txBody>
      </p:sp>
      <p:sp>
        <p:nvSpPr>
          <p:cNvPr id="1036290" name="Rectangle 2">
            <a:extLst>
              <a:ext uri="{FF2B5EF4-FFF2-40B4-BE49-F238E27FC236}">
                <a16:creationId xmlns:a16="http://schemas.microsoft.com/office/drawing/2014/main" id="{0377FD87-38E7-3830-71F8-E18C3E04F85C}"/>
              </a:ext>
            </a:extLst>
          </p:cNvPr>
          <p:cNvSpPr>
            <a:spLocks noGrp="1" noRot="1" noChangeAspect="1" noChangeArrowheads="1" noTextEdit="1"/>
          </p:cNvSpPr>
          <p:nvPr>
            <p:ph type="sldImg"/>
          </p:nvPr>
        </p:nvSpPr>
        <p:spPr>
          <a:ln/>
        </p:spPr>
      </p:sp>
      <p:sp>
        <p:nvSpPr>
          <p:cNvPr id="1036291" name="Rectangle 3">
            <a:extLst>
              <a:ext uri="{FF2B5EF4-FFF2-40B4-BE49-F238E27FC236}">
                <a16:creationId xmlns:a16="http://schemas.microsoft.com/office/drawing/2014/main" id="{AAC25C70-94BE-2833-9557-3056ED84313B}"/>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355907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124297B-D61D-084E-DC57-CBAD38228938}"/>
              </a:ext>
            </a:extLst>
          </p:cNvPr>
          <p:cNvSpPr>
            <a:spLocks noGrp="1" noChangeArrowheads="1"/>
          </p:cNvSpPr>
          <p:nvPr>
            <p:ph type="sldNum" sz="quarter" idx="5"/>
          </p:nvPr>
        </p:nvSpPr>
        <p:spPr>
          <a:ln/>
        </p:spPr>
        <p:txBody>
          <a:bodyPr/>
          <a:lstStyle/>
          <a:p>
            <a:fld id="{456576FD-FB5A-4F5B-88B6-0145788CB0C3}" type="slidenum">
              <a:rPr lang="en-US" altLang="en-US"/>
              <a:pPr/>
              <a:t>88</a:t>
            </a:fld>
            <a:endParaRPr lang="en-US" altLang="en-US"/>
          </a:p>
        </p:txBody>
      </p:sp>
      <p:sp>
        <p:nvSpPr>
          <p:cNvPr id="1037314" name="Rectangle 2">
            <a:extLst>
              <a:ext uri="{FF2B5EF4-FFF2-40B4-BE49-F238E27FC236}">
                <a16:creationId xmlns:a16="http://schemas.microsoft.com/office/drawing/2014/main" id="{0AC81C36-0A7D-7A8F-CA7E-901E580CB308}"/>
              </a:ext>
            </a:extLst>
          </p:cNvPr>
          <p:cNvSpPr>
            <a:spLocks noGrp="1" noRot="1" noChangeAspect="1" noChangeArrowheads="1" noTextEdit="1"/>
          </p:cNvSpPr>
          <p:nvPr>
            <p:ph type="sldImg"/>
          </p:nvPr>
        </p:nvSpPr>
        <p:spPr>
          <a:ln/>
        </p:spPr>
      </p:sp>
      <p:sp>
        <p:nvSpPr>
          <p:cNvPr id="1037315" name="Rectangle 3">
            <a:extLst>
              <a:ext uri="{FF2B5EF4-FFF2-40B4-BE49-F238E27FC236}">
                <a16:creationId xmlns:a16="http://schemas.microsoft.com/office/drawing/2014/main" id="{75532376-9F47-1B2F-E010-78E0B9C4E91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34779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22D3986-2BA4-692C-D18C-960EF81252E0}"/>
              </a:ext>
            </a:extLst>
          </p:cNvPr>
          <p:cNvSpPr>
            <a:spLocks noGrp="1" noChangeArrowheads="1"/>
          </p:cNvSpPr>
          <p:nvPr>
            <p:ph type="sldNum" sz="quarter" idx="5"/>
          </p:nvPr>
        </p:nvSpPr>
        <p:spPr>
          <a:ln/>
        </p:spPr>
        <p:txBody>
          <a:bodyPr/>
          <a:lstStyle/>
          <a:p>
            <a:fld id="{51F513C5-5E1B-4796-850C-AED498A26C4B}" type="slidenum">
              <a:rPr lang="en-US" altLang="en-US"/>
              <a:pPr/>
              <a:t>10</a:t>
            </a:fld>
            <a:endParaRPr lang="en-US" altLang="en-US"/>
          </a:p>
        </p:txBody>
      </p:sp>
      <p:sp>
        <p:nvSpPr>
          <p:cNvPr id="971778" name="Rectangle 2">
            <a:extLst>
              <a:ext uri="{FF2B5EF4-FFF2-40B4-BE49-F238E27FC236}">
                <a16:creationId xmlns:a16="http://schemas.microsoft.com/office/drawing/2014/main" id="{747F4E4B-41ED-E1CF-C09C-835DE4A976D0}"/>
              </a:ext>
            </a:extLst>
          </p:cNvPr>
          <p:cNvSpPr>
            <a:spLocks noGrp="1" noRot="1" noChangeAspect="1" noChangeArrowheads="1" noTextEdit="1"/>
          </p:cNvSpPr>
          <p:nvPr>
            <p:ph type="sldImg"/>
          </p:nvPr>
        </p:nvSpPr>
        <p:spPr>
          <a:ln/>
        </p:spPr>
      </p:sp>
      <p:sp>
        <p:nvSpPr>
          <p:cNvPr id="971779" name="Rectangle 3">
            <a:extLst>
              <a:ext uri="{FF2B5EF4-FFF2-40B4-BE49-F238E27FC236}">
                <a16:creationId xmlns:a16="http://schemas.microsoft.com/office/drawing/2014/main" id="{0069DABE-47FE-3EA8-9EB2-7E9408F1468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735232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A002475-5577-9CB6-47BF-8F4FB18C47A5}"/>
              </a:ext>
            </a:extLst>
          </p:cNvPr>
          <p:cNvSpPr>
            <a:spLocks noGrp="1" noChangeArrowheads="1"/>
          </p:cNvSpPr>
          <p:nvPr>
            <p:ph type="sldNum" sz="quarter" idx="5"/>
          </p:nvPr>
        </p:nvSpPr>
        <p:spPr>
          <a:ln/>
        </p:spPr>
        <p:txBody>
          <a:bodyPr/>
          <a:lstStyle/>
          <a:p>
            <a:fld id="{A5E1F6A5-DA55-4237-92C4-70E50F335EA2}" type="slidenum">
              <a:rPr lang="en-US" altLang="en-US"/>
              <a:pPr/>
              <a:t>89</a:t>
            </a:fld>
            <a:endParaRPr lang="en-US" altLang="en-US"/>
          </a:p>
        </p:txBody>
      </p:sp>
      <p:sp>
        <p:nvSpPr>
          <p:cNvPr id="1038338" name="Rectangle 2">
            <a:extLst>
              <a:ext uri="{FF2B5EF4-FFF2-40B4-BE49-F238E27FC236}">
                <a16:creationId xmlns:a16="http://schemas.microsoft.com/office/drawing/2014/main" id="{7F90D408-79F7-9C21-09AA-EFA67B04F12D}"/>
              </a:ext>
            </a:extLst>
          </p:cNvPr>
          <p:cNvSpPr>
            <a:spLocks noGrp="1" noRot="1" noChangeAspect="1" noChangeArrowheads="1" noTextEdit="1"/>
          </p:cNvSpPr>
          <p:nvPr>
            <p:ph type="sldImg"/>
          </p:nvPr>
        </p:nvSpPr>
        <p:spPr>
          <a:ln/>
        </p:spPr>
      </p:sp>
      <p:sp>
        <p:nvSpPr>
          <p:cNvPr id="1038339" name="Rectangle 3">
            <a:extLst>
              <a:ext uri="{FF2B5EF4-FFF2-40B4-BE49-F238E27FC236}">
                <a16:creationId xmlns:a16="http://schemas.microsoft.com/office/drawing/2014/main" id="{F362782C-4937-D752-8602-6E32A582CA7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248719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5F971D1-B9B5-B9E9-23B8-F116B144D2B1}"/>
              </a:ext>
            </a:extLst>
          </p:cNvPr>
          <p:cNvSpPr>
            <a:spLocks noGrp="1" noChangeArrowheads="1"/>
          </p:cNvSpPr>
          <p:nvPr>
            <p:ph type="sldNum" sz="quarter" idx="5"/>
          </p:nvPr>
        </p:nvSpPr>
        <p:spPr>
          <a:ln/>
        </p:spPr>
        <p:txBody>
          <a:bodyPr/>
          <a:lstStyle/>
          <a:p>
            <a:fld id="{BDDD4B2A-D9A6-4940-8C6D-8C4448F0DB1D}" type="slidenum">
              <a:rPr lang="en-US" altLang="en-US"/>
              <a:pPr/>
              <a:t>90</a:t>
            </a:fld>
            <a:endParaRPr lang="en-US" altLang="en-US"/>
          </a:p>
        </p:txBody>
      </p:sp>
      <p:sp>
        <p:nvSpPr>
          <p:cNvPr id="1039362" name="Rectangle 2">
            <a:extLst>
              <a:ext uri="{FF2B5EF4-FFF2-40B4-BE49-F238E27FC236}">
                <a16:creationId xmlns:a16="http://schemas.microsoft.com/office/drawing/2014/main" id="{45CA2429-6055-9583-A8CA-D7A169FDC31B}"/>
              </a:ext>
            </a:extLst>
          </p:cNvPr>
          <p:cNvSpPr>
            <a:spLocks noGrp="1" noRot="1" noChangeAspect="1" noChangeArrowheads="1" noTextEdit="1"/>
          </p:cNvSpPr>
          <p:nvPr>
            <p:ph type="sldImg"/>
          </p:nvPr>
        </p:nvSpPr>
        <p:spPr>
          <a:ln/>
        </p:spPr>
      </p:sp>
      <p:sp>
        <p:nvSpPr>
          <p:cNvPr id="1039363" name="Rectangle 3">
            <a:extLst>
              <a:ext uri="{FF2B5EF4-FFF2-40B4-BE49-F238E27FC236}">
                <a16:creationId xmlns:a16="http://schemas.microsoft.com/office/drawing/2014/main" id="{EE54E2F6-D794-9558-F7E1-2D9406CE6A6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911093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3969467-F3EE-C90D-555F-5EA3652EC600}"/>
              </a:ext>
            </a:extLst>
          </p:cNvPr>
          <p:cNvSpPr>
            <a:spLocks noGrp="1" noChangeArrowheads="1"/>
          </p:cNvSpPr>
          <p:nvPr>
            <p:ph type="sldNum" sz="quarter" idx="5"/>
          </p:nvPr>
        </p:nvSpPr>
        <p:spPr>
          <a:ln/>
        </p:spPr>
        <p:txBody>
          <a:bodyPr/>
          <a:lstStyle/>
          <a:p>
            <a:fld id="{C0942D03-BBAB-4FEF-A819-0BC74BBB82F0}" type="slidenum">
              <a:rPr lang="en-US" altLang="en-US"/>
              <a:pPr/>
              <a:t>91</a:t>
            </a:fld>
            <a:endParaRPr lang="en-US" altLang="en-US"/>
          </a:p>
        </p:txBody>
      </p:sp>
      <p:sp>
        <p:nvSpPr>
          <p:cNvPr id="1040386" name="Rectangle 2">
            <a:extLst>
              <a:ext uri="{FF2B5EF4-FFF2-40B4-BE49-F238E27FC236}">
                <a16:creationId xmlns:a16="http://schemas.microsoft.com/office/drawing/2014/main" id="{DBDB7ED4-8C12-355D-ED54-A17AF648A1F3}"/>
              </a:ext>
            </a:extLst>
          </p:cNvPr>
          <p:cNvSpPr>
            <a:spLocks noGrp="1" noRot="1" noChangeAspect="1" noChangeArrowheads="1" noTextEdit="1"/>
          </p:cNvSpPr>
          <p:nvPr>
            <p:ph type="sldImg"/>
          </p:nvPr>
        </p:nvSpPr>
        <p:spPr>
          <a:ln/>
        </p:spPr>
      </p:sp>
      <p:sp>
        <p:nvSpPr>
          <p:cNvPr id="1040387" name="Rectangle 3">
            <a:extLst>
              <a:ext uri="{FF2B5EF4-FFF2-40B4-BE49-F238E27FC236}">
                <a16:creationId xmlns:a16="http://schemas.microsoft.com/office/drawing/2014/main" id="{1D999B52-2E25-4BD0-432B-8E242DE301F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482623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91F2F23-EAFE-37F4-E3A1-893625706ECB}"/>
              </a:ext>
            </a:extLst>
          </p:cNvPr>
          <p:cNvSpPr>
            <a:spLocks noGrp="1" noChangeArrowheads="1"/>
          </p:cNvSpPr>
          <p:nvPr>
            <p:ph type="sldNum" sz="quarter" idx="5"/>
          </p:nvPr>
        </p:nvSpPr>
        <p:spPr>
          <a:ln/>
        </p:spPr>
        <p:txBody>
          <a:bodyPr/>
          <a:lstStyle/>
          <a:p>
            <a:fld id="{E94A7B35-E0F4-49DB-9FDF-8B026E938222}" type="slidenum">
              <a:rPr lang="en-US" altLang="en-US"/>
              <a:pPr/>
              <a:t>92</a:t>
            </a:fld>
            <a:endParaRPr lang="en-US" altLang="en-US"/>
          </a:p>
        </p:txBody>
      </p:sp>
      <p:sp>
        <p:nvSpPr>
          <p:cNvPr id="1041410" name="Rectangle 2">
            <a:extLst>
              <a:ext uri="{FF2B5EF4-FFF2-40B4-BE49-F238E27FC236}">
                <a16:creationId xmlns:a16="http://schemas.microsoft.com/office/drawing/2014/main" id="{D6CBE5FF-5757-8AF8-AABB-844614DDB631}"/>
              </a:ext>
            </a:extLst>
          </p:cNvPr>
          <p:cNvSpPr>
            <a:spLocks noGrp="1" noRot="1" noChangeAspect="1" noChangeArrowheads="1" noTextEdit="1"/>
          </p:cNvSpPr>
          <p:nvPr>
            <p:ph type="sldImg"/>
          </p:nvPr>
        </p:nvSpPr>
        <p:spPr>
          <a:ln/>
        </p:spPr>
      </p:sp>
      <p:sp>
        <p:nvSpPr>
          <p:cNvPr id="1041411" name="Rectangle 3">
            <a:extLst>
              <a:ext uri="{FF2B5EF4-FFF2-40B4-BE49-F238E27FC236}">
                <a16:creationId xmlns:a16="http://schemas.microsoft.com/office/drawing/2014/main" id="{5BA4968C-E7C8-AC10-D480-A3ED21B35B31}"/>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429655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48CD313-B2BA-3C0B-C5ED-7563C34653E6}"/>
              </a:ext>
            </a:extLst>
          </p:cNvPr>
          <p:cNvSpPr>
            <a:spLocks noGrp="1" noChangeArrowheads="1"/>
          </p:cNvSpPr>
          <p:nvPr>
            <p:ph type="sldNum" sz="quarter" idx="5"/>
          </p:nvPr>
        </p:nvSpPr>
        <p:spPr>
          <a:ln/>
        </p:spPr>
        <p:txBody>
          <a:bodyPr/>
          <a:lstStyle/>
          <a:p>
            <a:fld id="{DF4C8519-29C8-41BD-A7B5-90277A2103FC}" type="slidenum">
              <a:rPr lang="en-US" altLang="en-US"/>
              <a:pPr/>
              <a:t>93</a:t>
            </a:fld>
            <a:endParaRPr lang="en-US" altLang="en-US"/>
          </a:p>
        </p:txBody>
      </p:sp>
      <p:sp>
        <p:nvSpPr>
          <p:cNvPr id="1042434" name="Rectangle 2">
            <a:extLst>
              <a:ext uri="{FF2B5EF4-FFF2-40B4-BE49-F238E27FC236}">
                <a16:creationId xmlns:a16="http://schemas.microsoft.com/office/drawing/2014/main" id="{909326D5-400D-79E9-BE59-ABFB67462F41}"/>
              </a:ext>
            </a:extLst>
          </p:cNvPr>
          <p:cNvSpPr>
            <a:spLocks noGrp="1" noRot="1" noChangeAspect="1" noChangeArrowheads="1" noTextEdit="1"/>
          </p:cNvSpPr>
          <p:nvPr>
            <p:ph type="sldImg"/>
          </p:nvPr>
        </p:nvSpPr>
        <p:spPr>
          <a:ln/>
        </p:spPr>
      </p:sp>
      <p:sp>
        <p:nvSpPr>
          <p:cNvPr id="1042435" name="Rectangle 3">
            <a:extLst>
              <a:ext uri="{FF2B5EF4-FFF2-40B4-BE49-F238E27FC236}">
                <a16:creationId xmlns:a16="http://schemas.microsoft.com/office/drawing/2014/main" id="{21DA8451-46D7-0D89-CBB9-6C9A6EFE37C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484509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27C665E-79B8-6E94-9135-D4D23700A742}"/>
              </a:ext>
            </a:extLst>
          </p:cNvPr>
          <p:cNvSpPr>
            <a:spLocks noGrp="1" noChangeArrowheads="1"/>
          </p:cNvSpPr>
          <p:nvPr>
            <p:ph type="sldNum" sz="quarter" idx="5"/>
          </p:nvPr>
        </p:nvSpPr>
        <p:spPr>
          <a:ln/>
        </p:spPr>
        <p:txBody>
          <a:bodyPr/>
          <a:lstStyle/>
          <a:p>
            <a:fld id="{3BEBD70F-6905-4801-8D20-C535C40B21A8}" type="slidenum">
              <a:rPr lang="en-US" altLang="en-US"/>
              <a:pPr/>
              <a:t>94</a:t>
            </a:fld>
            <a:endParaRPr lang="en-US" altLang="en-US"/>
          </a:p>
        </p:txBody>
      </p:sp>
      <p:sp>
        <p:nvSpPr>
          <p:cNvPr id="1043458" name="Rectangle 2">
            <a:extLst>
              <a:ext uri="{FF2B5EF4-FFF2-40B4-BE49-F238E27FC236}">
                <a16:creationId xmlns:a16="http://schemas.microsoft.com/office/drawing/2014/main" id="{8F9698A9-771B-E600-BCAD-E8515B5A119E}"/>
              </a:ext>
            </a:extLst>
          </p:cNvPr>
          <p:cNvSpPr>
            <a:spLocks noGrp="1" noRot="1" noChangeAspect="1" noChangeArrowheads="1" noTextEdit="1"/>
          </p:cNvSpPr>
          <p:nvPr>
            <p:ph type="sldImg"/>
          </p:nvPr>
        </p:nvSpPr>
        <p:spPr>
          <a:ln/>
        </p:spPr>
      </p:sp>
      <p:sp>
        <p:nvSpPr>
          <p:cNvPr id="1043459" name="Rectangle 3">
            <a:extLst>
              <a:ext uri="{FF2B5EF4-FFF2-40B4-BE49-F238E27FC236}">
                <a16:creationId xmlns:a16="http://schemas.microsoft.com/office/drawing/2014/main" id="{D5543432-D2F0-C12D-B732-1C315B6CFB8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92439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91F5716-6314-2C7B-3622-4BB791D63DF0}"/>
              </a:ext>
            </a:extLst>
          </p:cNvPr>
          <p:cNvSpPr>
            <a:spLocks noGrp="1" noChangeArrowheads="1"/>
          </p:cNvSpPr>
          <p:nvPr>
            <p:ph type="sldNum" sz="quarter" idx="5"/>
          </p:nvPr>
        </p:nvSpPr>
        <p:spPr>
          <a:ln/>
        </p:spPr>
        <p:txBody>
          <a:bodyPr/>
          <a:lstStyle/>
          <a:p>
            <a:fld id="{1E8AE266-9A2E-498F-BAE3-C52B35D7B468}" type="slidenum">
              <a:rPr lang="en-US" altLang="en-US"/>
              <a:pPr/>
              <a:t>95</a:t>
            </a:fld>
            <a:endParaRPr lang="en-US" altLang="en-US"/>
          </a:p>
        </p:txBody>
      </p:sp>
      <p:sp>
        <p:nvSpPr>
          <p:cNvPr id="1044482" name="Rectangle 2">
            <a:extLst>
              <a:ext uri="{FF2B5EF4-FFF2-40B4-BE49-F238E27FC236}">
                <a16:creationId xmlns:a16="http://schemas.microsoft.com/office/drawing/2014/main" id="{2FD2E7E7-E277-D94C-62D9-1A830AC44E28}"/>
              </a:ext>
            </a:extLst>
          </p:cNvPr>
          <p:cNvSpPr>
            <a:spLocks noGrp="1" noRot="1" noChangeAspect="1" noChangeArrowheads="1" noTextEdit="1"/>
          </p:cNvSpPr>
          <p:nvPr>
            <p:ph type="sldImg"/>
          </p:nvPr>
        </p:nvSpPr>
        <p:spPr>
          <a:ln/>
        </p:spPr>
      </p:sp>
      <p:sp>
        <p:nvSpPr>
          <p:cNvPr id="1044483" name="Rectangle 3">
            <a:extLst>
              <a:ext uri="{FF2B5EF4-FFF2-40B4-BE49-F238E27FC236}">
                <a16:creationId xmlns:a16="http://schemas.microsoft.com/office/drawing/2014/main" id="{147BEDD3-9DA7-4CD3-D542-DF458B695D7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801393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477FB75-A3C2-D04D-0CBF-2939E1DAD8D0}"/>
              </a:ext>
            </a:extLst>
          </p:cNvPr>
          <p:cNvSpPr>
            <a:spLocks noGrp="1" noChangeArrowheads="1"/>
          </p:cNvSpPr>
          <p:nvPr>
            <p:ph type="sldNum" sz="quarter" idx="5"/>
          </p:nvPr>
        </p:nvSpPr>
        <p:spPr>
          <a:ln/>
        </p:spPr>
        <p:txBody>
          <a:bodyPr/>
          <a:lstStyle/>
          <a:p>
            <a:fld id="{FE4AC2C5-C590-4AAB-8ECC-5C6171365FD1}" type="slidenum">
              <a:rPr lang="en-US" altLang="en-US"/>
              <a:pPr/>
              <a:t>96</a:t>
            </a:fld>
            <a:endParaRPr lang="en-US" altLang="en-US"/>
          </a:p>
        </p:txBody>
      </p:sp>
      <p:sp>
        <p:nvSpPr>
          <p:cNvPr id="1045506" name="Rectangle 2">
            <a:extLst>
              <a:ext uri="{FF2B5EF4-FFF2-40B4-BE49-F238E27FC236}">
                <a16:creationId xmlns:a16="http://schemas.microsoft.com/office/drawing/2014/main" id="{D26BD593-2F5C-CD2C-A524-42912C924C9C}"/>
              </a:ext>
            </a:extLst>
          </p:cNvPr>
          <p:cNvSpPr>
            <a:spLocks noGrp="1" noRot="1" noChangeAspect="1" noChangeArrowheads="1" noTextEdit="1"/>
          </p:cNvSpPr>
          <p:nvPr>
            <p:ph type="sldImg"/>
          </p:nvPr>
        </p:nvSpPr>
        <p:spPr>
          <a:ln/>
        </p:spPr>
      </p:sp>
      <p:sp>
        <p:nvSpPr>
          <p:cNvPr id="1045507" name="Rectangle 3">
            <a:extLst>
              <a:ext uri="{FF2B5EF4-FFF2-40B4-BE49-F238E27FC236}">
                <a16:creationId xmlns:a16="http://schemas.microsoft.com/office/drawing/2014/main" id="{B95C47A8-CA6E-AAC0-0BEB-05B0D38A83C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092525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8B88766-C32F-6841-3F21-771421154D9A}"/>
              </a:ext>
            </a:extLst>
          </p:cNvPr>
          <p:cNvSpPr>
            <a:spLocks noGrp="1" noChangeArrowheads="1"/>
          </p:cNvSpPr>
          <p:nvPr>
            <p:ph type="sldNum" sz="quarter" idx="5"/>
          </p:nvPr>
        </p:nvSpPr>
        <p:spPr>
          <a:ln/>
        </p:spPr>
        <p:txBody>
          <a:bodyPr/>
          <a:lstStyle/>
          <a:p>
            <a:fld id="{BF6810F1-8FC8-4719-9145-39EF5052EC43}" type="slidenum">
              <a:rPr lang="en-US" altLang="en-US"/>
              <a:pPr/>
              <a:t>97</a:t>
            </a:fld>
            <a:endParaRPr lang="en-US" altLang="en-US"/>
          </a:p>
        </p:txBody>
      </p:sp>
      <p:sp>
        <p:nvSpPr>
          <p:cNvPr id="1046530" name="Rectangle 2">
            <a:extLst>
              <a:ext uri="{FF2B5EF4-FFF2-40B4-BE49-F238E27FC236}">
                <a16:creationId xmlns:a16="http://schemas.microsoft.com/office/drawing/2014/main" id="{E9CD0234-EBAE-5C3E-20C0-C7968A31D994}"/>
              </a:ext>
            </a:extLst>
          </p:cNvPr>
          <p:cNvSpPr>
            <a:spLocks noGrp="1" noRot="1" noChangeAspect="1" noChangeArrowheads="1" noTextEdit="1"/>
          </p:cNvSpPr>
          <p:nvPr>
            <p:ph type="sldImg"/>
          </p:nvPr>
        </p:nvSpPr>
        <p:spPr>
          <a:ln/>
        </p:spPr>
      </p:sp>
      <p:sp>
        <p:nvSpPr>
          <p:cNvPr id="1046531" name="Rectangle 3">
            <a:extLst>
              <a:ext uri="{FF2B5EF4-FFF2-40B4-BE49-F238E27FC236}">
                <a16:creationId xmlns:a16="http://schemas.microsoft.com/office/drawing/2014/main" id="{04A8F1D7-3335-BF62-26AA-111F151445A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287879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FCEB31B-7111-35FB-9BCF-AE4FF879B868}"/>
              </a:ext>
            </a:extLst>
          </p:cNvPr>
          <p:cNvSpPr>
            <a:spLocks noGrp="1" noChangeArrowheads="1"/>
          </p:cNvSpPr>
          <p:nvPr>
            <p:ph type="sldNum" sz="quarter" idx="5"/>
          </p:nvPr>
        </p:nvSpPr>
        <p:spPr>
          <a:ln/>
        </p:spPr>
        <p:txBody>
          <a:bodyPr/>
          <a:lstStyle/>
          <a:p>
            <a:fld id="{24C215CB-8861-4E21-B7D6-C2A61A1E4CBD}" type="slidenum">
              <a:rPr lang="en-US" altLang="en-US"/>
              <a:pPr/>
              <a:t>98</a:t>
            </a:fld>
            <a:endParaRPr lang="en-US" altLang="en-US"/>
          </a:p>
        </p:txBody>
      </p:sp>
      <p:sp>
        <p:nvSpPr>
          <p:cNvPr id="1047554" name="Rectangle 2">
            <a:extLst>
              <a:ext uri="{FF2B5EF4-FFF2-40B4-BE49-F238E27FC236}">
                <a16:creationId xmlns:a16="http://schemas.microsoft.com/office/drawing/2014/main" id="{8EFAB908-DA7F-2110-47A1-D837C8060363}"/>
              </a:ext>
            </a:extLst>
          </p:cNvPr>
          <p:cNvSpPr>
            <a:spLocks noGrp="1" noRot="1" noChangeAspect="1" noChangeArrowheads="1" noTextEdit="1"/>
          </p:cNvSpPr>
          <p:nvPr>
            <p:ph type="sldImg"/>
          </p:nvPr>
        </p:nvSpPr>
        <p:spPr>
          <a:ln/>
        </p:spPr>
      </p:sp>
      <p:sp>
        <p:nvSpPr>
          <p:cNvPr id="1047555" name="Rectangle 3">
            <a:extLst>
              <a:ext uri="{FF2B5EF4-FFF2-40B4-BE49-F238E27FC236}">
                <a16:creationId xmlns:a16="http://schemas.microsoft.com/office/drawing/2014/main" id="{83525F5D-F9B7-2581-6F9A-62F38C30471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63180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8C9E81B-574D-0999-911D-78F7292D191D}"/>
              </a:ext>
            </a:extLst>
          </p:cNvPr>
          <p:cNvSpPr>
            <a:spLocks noGrp="1" noChangeArrowheads="1"/>
          </p:cNvSpPr>
          <p:nvPr>
            <p:ph type="sldNum" sz="quarter" idx="5"/>
          </p:nvPr>
        </p:nvSpPr>
        <p:spPr>
          <a:ln/>
        </p:spPr>
        <p:txBody>
          <a:bodyPr/>
          <a:lstStyle/>
          <a:p>
            <a:fld id="{63B9593A-6BB3-4DCC-97DA-9C48CB970BEC}" type="slidenum">
              <a:rPr lang="en-US" altLang="en-US"/>
              <a:pPr/>
              <a:t>11</a:t>
            </a:fld>
            <a:endParaRPr lang="en-US" altLang="en-US"/>
          </a:p>
        </p:txBody>
      </p:sp>
      <p:sp>
        <p:nvSpPr>
          <p:cNvPr id="972802" name="Rectangle 2">
            <a:extLst>
              <a:ext uri="{FF2B5EF4-FFF2-40B4-BE49-F238E27FC236}">
                <a16:creationId xmlns:a16="http://schemas.microsoft.com/office/drawing/2014/main" id="{8C97AA2C-C4E7-340F-AECD-48260F91A0B6}"/>
              </a:ext>
            </a:extLst>
          </p:cNvPr>
          <p:cNvSpPr>
            <a:spLocks noGrp="1" noRot="1" noChangeAspect="1" noChangeArrowheads="1" noTextEdit="1"/>
          </p:cNvSpPr>
          <p:nvPr>
            <p:ph type="sldImg"/>
          </p:nvPr>
        </p:nvSpPr>
        <p:spPr>
          <a:ln/>
        </p:spPr>
      </p:sp>
      <p:sp>
        <p:nvSpPr>
          <p:cNvPr id="972803" name="Rectangle 3">
            <a:extLst>
              <a:ext uri="{FF2B5EF4-FFF2-40B4-BE49-F238E27FC236}">
                <a16:creationId xmlns:a16="http://schemas.microsoft.com/office/drawing/2014/main" id="{D520B28B-A804-393E-28BB-CDB20A52E22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460266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BDAE689-93BD-BC84-3CA0-C37D76579442}"/>
              </a:ext>
            </a:extLst>
          </p:cNvPr>
          <p:cNvSpPr>
            <a:spLocks noGrp="1" noChangeArrowheads="1"/>
          </p:cNvSpPr>
          <p:nvPr>
            <p:ph type="sldNum" sz="quarter" idx="5"/>
          </p:nvPr>
        </p:nvSpPr>
        <p:spPr>
          <a:ln/>
        </p:spPr>
        <p:txBody>
          <a:bodyPr/>
          <a:lstStyle/>
          <a:p>
            <a:fld id="{09141BE4-6512-4307-A8E3-8A2A7B02B346}" type="slidenum">
              <a:rPr lang="en-US" altLang="en-US"/>
              <a:pPr/>
              <a:t>100</a:t>
            </a:fld>
            <a:endParaRPr lang="en-US" altLang="en-US"/>
          </a:p>
        </p:txBody>
      </p:sp>
      <p:sp>
        <p:nvSpPr>
          <p:cNvPr id="1048578" name="Rectangle 2">
            <a:extLst>
              <a:ext uri="{FF2B5EF4-FFF2-40B4-BE49-F238E27FC236}">
                <a16:creationId xmlns:a16="http://schemas.microsoft.com/office/drawing/2014/main" id="{AD1FD362-B982-544B-C4F9-2051BD89B84E}"/>
              </a:ext>
            </a:extLst>
          </p:cNvPr>
          <p:cNvSpPr>
            <a:spLocks noGrp="1" noRot="1" noChangeAspect="1" noChangeArrowheads="1" noTextEdit="1"/>
          </p:cNvSpPr>
          <p:nvPr>
            <p:ph type="sldImg"/>
          </p:nvPr>
        </p:nvSpPr>
        <p:spPr>
          <a:ln/>
        </p:spPr>
      </p:sp>
      <p:sp>
        <p:nvSpPr>
          <p:cNvPr id="1048579" name="Rectangle 3">
            <a:extLst>
              <a:ext uri="{FF2B5EF4-FFF2-40B4-BE49-F238E27FC236}">
                <a16:creationId xmlns:a16="http://schemas.microsoft.com/office/drawing/2014/main" id="{8E9AB745-FC61-77BB-FAD0-DF3096413A6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16974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2D843ED-62FD-6ACE-1446-6044CFF20BC5}"/>
              </a:ext>
            </a:extLst>
          </p:cNvPr>
          <p:cNvSpPr>
            <a:spLocks noGrp="1" noChangeArrowheads="1"/>
          </p:cNvSpPr>
          <p:nvPr>
            <p:ph type="sldNum" sz="quarter" idx="5"/>
          </p:nvPr>
        </p:nvSpPr>
        <p:spPr>
          <a:ln/>
        </p:spPr>
        <p:txBody>
          <a:bodyPr/>
          <a:lstStyle/>
          <a:p>
            <a:fld id="{A2E5B3B2-1F21-451C-9C00-E8A445F916CE}" type="slidenum">
              <a:rPr lang="en-US" altLang="en-US"/>
              <a:pPr/>
              <a:t>101</a:t>
            </a:fld>
            <a:endParaRPr lang="en-US" altLang="en-US"/>
          </a:p>
        </p:txBody>
      </p:sp>
      <p:sp>
        <p:nvSpPr>
          <p:cNvPr id="1049602" name="Rectangle 2">
            <a:extLst>
              <a:ext uri="{FF2B5EF4-FFF2-40B4-BE49-F238E27FC236}">
                <a16:creationId xmlns:a16="http://schemas.microsoft.com/office/drawing/2014/main" id="{75110C66-3044-A5DB-8C5B-26BB828ABB85}"/>
              </a:ext>
            </a:extLst>
          </p:cNvPr>
          <p:cNvSpPr>
            <a:spLocks noGrp="1" noRot="1" noChangeAspect="1" noChangeArrowheads="1" noTextEdit="1"/>
          </p:cNvSpPr>
          <p:nvPr>
            <p:ph type="sldImg"/>
          </p:nvPr>
        </p:nvSpPr>
        <p:spPr>
          <a:ln/>
        </p:spPr>
      </p:sp>
      <p:sp>
        <p:nvSpPr>
          <p:cNvPr id="1049603" name="Rectangle 3">
            <a:extLst>
              <a:ext uri="{FF2B5EF4-FFF2-40B4-BE49-F238E27FC236}">
                <a16:creationId xmlns:a16="http://schemas.microsoft.com/office/drawing/2014/main" id="{5137B194-C8B5-992D-6F06-C0D1F697358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558710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6BF8D24-1931-5332-1C17-FE2E3D048C14}"/>
              </a:ext>
            </a:extLst>
          </p:cNvPr>
          <p:cNvSpPr>
            <a:spLocks noGrp="1" noChangeArrowheads="1"/>
          </p:cNvSpPr>
          <p:nvPr>
            <p:ph type="sldNum" sz="quarter" idx="5"/>
          </p:nvPr>
        </p:nvSpPr>
        <p:spPr>
          <a:ln/>
        </p:spPr>
        <p:txBody>
          <a:bodyPr/>
          <a:lstStyle/>
          <a:p>
            <a:fld id="{2890D62F-B0A1-4A22-85AF-6D312DC26018}" type="slidenum">
              <a:rPr lang="en-US" altLang="en-US"/>
              <a:pPr/>
              <a:t>102</a:t>
            </a:fld>
            <a:endParaRPr lang="en-US" altLang="en-US"/>
          </a:p>
        </p:txBody>
      </p:sp>
      <p:sp>
        <p:nvSpPr>
          <p:cNvPr id="1050626" name="Rectangle 2">
            <a:extLst>
              <a:ext uri="{FF2B5EF4-FFF2-40B4-BE49-F238E27FC236}">
                <a16:creationId xmlns:a16="http://schemas.microsoft.com/office/drawing/2014/main" id="{4FAD86C3-1457-D51E-B5C6-9617EE00020D}"/>
              </a:ext>
            </a:extLst>
          </p:cNvPr>
          <p:cNvSpPr>
            <a:spLocks noGrp="1" noRot="1" noChangeAspect="1" noChangeArrowheads="1" noTextEdit="1"/>
          </p:cNvSpPr>
          <p:nvPr>
            <p:ph type="sldImg"/>
          </p:nvPr>
        </p:nvSpPr>
        <p:spPr>
          <a:ln/>
        </p:spPr>
      </p:sp>
      <p:sp>
        <p:nvSpPr>
          <p:cNvPr id="1050627" name="Rectangle 3">
            <a:extLst>
              <a:ext uri="{FF2B5EF4-FFF2-40B4-BE49-F238E27FC236}">
                <a16:creationId xmlns:a16="http://schemas.microsoft.com/office/drawing/2014/main" id="{7C93A9FC-66F5-3297-4262-69885ED83BB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828186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7AFFBE1-8AEC-C72E-E098-BDC1417DE595}"/>
              </a:ext>
            </a:extLst>
          </p:cNvPr>
          <p:cNvSpPr>
            <a:spLocks noGrp="1" noChangeArrowheads="1"/>
          </p:cNvSpPr>
          <p:nvPr>
            <p:ph type="sldNum" sz="quarter" idx="5"/>
          </p:nvPr>
        </p:nvSpPr>
        <p:spPr>
          <a:ln/>
        </p:spPr>
        <p:txBody>
          <a:bodyPr/>
          <a:lstStyle/>
          <a:p>
            <a:fld id="{DDB3FC6A-63EA-4D64-B26C-8C0D5A377173}" type="slidenum">
              <a:rPr lang="en-US" altLang="en-US"/>
              <a:pPr/>
              <a:t>103</a:t>
            </a:fld>
            <a:endParaRPr lang="en-US" altLang="en-US"/>
          </a:p>
        </p:txBody>
      </p:sp>
      <p:sp>
        <p:nvSpPr>
          <p:cNvPr id="1051650" name="Rectangle 2">
            <a:extLst>
              <a:ext uri="{FF2B5EF4-FFF2-40B4-BE49-F238E27FC236}">
                <a16:creationId xmlns:a16="http://schemas.microsoft.com/office/drawing/2014/main" id="{601CBAF9-1466-33B8-F67C-9347432AECC0}"/>
              </a:ext>
            </a:extLst>
          </p:cNvPr>
          <p:cNvSpPr>
            <a:spLocks noGrp="1" noRot="1" noChangeAspect="1" noChangeArrowheads="1" noTextEdit="1"/>
          </p:cNvSpPr>
          <p:nvPr>
            <p:ph type="sldImg"/>
          </p:nvPr>
        </p:nvSpPr>
        <p:spPr>
          <a:ln/>
        </p:spPr>
      </p:sp>
      <p:sp>
        <p:nvSpPr>
          <p:cNvPr id="1051651" name="Rectangle 3">
            <a:extLst>
              <a:ext uri="{FF2B5EF4-FFF2-40B4-BE49-F238E27FC236}">
                <a16:creationId xmlns:a16="http://schemas.microsoft.com/office/drawing/2014/main" id="{878EDD3B-D377-7B9A-378B-608094CE832F}"/>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82409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B0E3BD6-21FC-F370-749A-4E77A2532604}"/>
              </a:ext>
            </a:extLst>
          </p:cNvPr>
          <p:cNvSpPr>
            <a:spLocks noGrp="1" noChangeArrowheads="1"/>
          </p:cNvSpPr>
          <p:nvPr>
            <p:ph type="sldNum" sz="quarter" idx="5"/>
          </p:nvPr>
        </p:nvSpPr>
        <p:spPr>
          <a:ln/>
        </p:spPr>
        <p:txBody>
          <a:bodyPr/>
          <a:lstStyle/>
          <a:p>
            <a:fld id="{76C2F424-BAB1-49D7-88C5-9F1D27B891CD}" type="slidenum">
              <a:rPr lang="en-US" altLang="en-US"/>
              <a:pPr/>
              <a:t>104</a:t>
            </a:fld>
            <a:endParaRPr lang="en-US" altLang="en-US"/>
          </a:p>
        </p:txBody>
      </p:sp>
      <p:sp>
        <p:nvSpPr>
          <p:cNvPr id="1052674" name="Rectangle 2">
            <a:extLst>
              <a:ext uri="{FF2B5EF4-FFF2-40B4-BE49-F238E27FC236}">
                <a16:creationId xmlns:a16="http://schemas.microsoft.com/office/drawing/2014/main" id="{3A934B85-C019-01BD-F461-11D01BDE5F8B}"/>
              </a:ext>
            </a:extLst>
          </p:cNvPr>
          <p:cNvSpPr>
            <a:spLocks noGrp="1" noRot="1" noChangeAspect="1" noChangeArrowheads="1" noTextEdit="1"/>
          </p:cNvSpPr>
          <p:nvPr>
            <p:ph type="sldImg"/>
          </p:nvPr>
        </p:nvSpPr>
        <p:spPr>
          <a:ln/>
        </p:spPr>
      </p:sp>
      <p:sp>
        <p:nvSpPr>
          <p:cNvPr id="1052675" name="Rectangle 3">
            <a:extLst>
              <a:ext uri="{FF2B5EF4-FFF2-40B4-BE49-F238E27FC236}">
                <a16:creationId xmlns:a16="http://schemas.microsoft.com/office/drawing/2014/main" id="{8A192AFC-096D-56FB-0566-6D654595345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284315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EA3E367-4ABA-4B7B-C92F-523129C636DA}"/>
              </a:ext>
            </a:extLst>
          </p:cNvPr>
          <p:cNvSpPr>
            <a:spLocks noGrp="1" noChangeArrowheads="1"/>
          </p:cNvSpPr>
          <p:nvPr>
            <p:ph type="sldNum" sz="quarter" idx="5"/>
          </p:nvPr>
        </p:nvSpPr>
        <p:spPr>
          <a:ln/>
        </p:spPr>
        <p:txBody>
          <a:bodyPr/>
          <a:lstStyle/>
          <a:p>
            <a:fld id="{37FE25E1-11B5-44FB-8F5D-4520A03F9B73}" type="slidenum">
              <a:rPr lang="en-US" altLang="en-US"/>
              <a:pPr/>
              <a:t>106</a:t>
            </a:fld>
            <a:endParaRPr lang="en-US" altLang="en-US"/>
          </a:p>
        </p:txBody>
      </p:sp>
      <p:sp>
        <p:nvSpPr>
          <p:cNvPr id="1053698" name="Rectangle 2">
            <a:extLst>
              <a:ext uri="{FF2B5EF4-FFF2-40B4-BE49-F238E27FC236}">
                <a16:creationId xmlns:a16="http://schemas.microsoft.com/office/drawing/2014/main" id="{DD2F1DA1-AFB8-AF1C-0027-0A9D1FA05CF1}"/>
              </a:ext>
            </a:extLst>
          </p:cNvPr>
          <p:cNvSpPr>
            <a:spLocks noGrp="1" noRot="1" noChangeAspect="1" noChangeArrowheads="1" noTextEdit="1"/>
          </p:cNvSpPr>
          <p:nvPr>
            <p:ph type="sldImg"/>
          </p:nvPr>
        </p:nvSpPr>
        <p:spPr>
          <a:ln/>
        </p:spPr>
      </p:sp>
      <p:sp>
        <p:nvSpPr>
          <p:cNvPr id="1053699" name="Rectangle 3">
            <a:extLst>
              <a:ext uri="{FF2B5EF4-FFF2-40B4-BE49-F238E27FC236}">
                <a16:creationId xmlns:a16="http://schemas.microsoft.com/office/drawing/2014/main" id="{ED7DECA8-527D-268F-7E55-FC534B453C32}"/>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825639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47A5E2F-FE21-1EB3-464D-01AF106FA6B9}"/>
              </a:ext>
            </a:extLst>
          </p:cNvPr>
          <p:cNvSpPr>
            <a:spLocks noGrp="1" noChangeArrowheads="1"/>
          </p:cNvSpPr>
          <p:nvPr>
            <p:ph type="sldNum" sz="quarter" idx="5"/>
          </p:nvPr>
        </p:nvSpPr>
        <p:spPr>
          <a:ln/>
        </p:spPr>
        <p:txBody>
          <a:bodyPr/>
          <a:lstStyle/>
          <a:p>
            <a:fld id="{8797053A-D490-4B56-B608-E303BD63B7C3}" type="slidenum">
              <a:rPr lang="en-US" altLang="en-US"/>
              <a:pPr/>
              <a:t>108</a:t>
            </a:fld>
            <a:endParaRPr lang="en-US" altLang="en-US"/>
          </a:p>
        </p:txBody>
      </p:sp>
      <p:sp>
        <p:nvSpPr>
          <p:cNvPr id="1054722" name="Rectangle 2">
            <a:extLst>
              <a:ext uri="{FF2B5EF4-FFF2-40B4-BE49-F238E27FC236}">
                <a16:creationId xmlns:a16="http://schemas.microsoft.com/office/drawing/2014/main" id="{4B2A8FA8-B80D-EF67-A49D-449E09672BFA}"/>
              </a:ext>
            </a:extLst>
          </p:cNvPr>
          <p:cNvSpPr>
            <a:spLocks noGrp="1" noRot="1" noChangeAspect="1" noChangeArrowheads="1" noTextEdit="1"/>
          </p:cNvSpPr>
          <p:nvPr>
            <p:ph type="sldImg"/>
          </p:nvPr>
        </p:nvSpPr>
        <p:spPr>
          <a:ln/>
        </p:spPr>
      </p:sp>
      <p:sp>
        <p:nvSpPr>
          <p:cNvPr id="1054723" name="Rectangle 3">
            <a:extLst>
              <a:ext uri="{FF2B5EF4-FFF2-40B4-BE49-F238E27FC236}">
                <a16:creationId xmlns:a16="http://schemas.microsoft.com/office/drawing/2014/main" id="{1FEE5C92-2905-F462-5163-A9F6BEDD593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981863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D71A669-24AA-429E-6643-43A0C97B83BF}"/>
              </a:ext>
            </a:extLst>
          </p:cNvPr>
          <p:cNvSpPr>
            <a:spLocks noGrp="1" noChangeArrowheads="1"/>
          </p:cNvSpPr>
          <p:nvPr>
            <p:ph type="sldNum" sz="quarter" idx="5"/>
          </p:nvPr>
        </p:nvSpPr>
        <p:spPr>
          <a:ln/>
        </p:spPr>
        <p:txBody>
          <a:bodyPr/>
          <a:lstStyle/>
          <a:p>
            <a:fld id="{1D388B5B-54E5-4F62-9637-083478CAAD7D}" type="slidenum">
              <a:rPr lang="en-US" altLang="en-US"/>
              <a:pPr/>
              <a:t>110</a:t>
            </a:fld>
            <a:endParaRPr lang="en-US" altLang="en-US"/>
          </a:p>
        </p:txBody>
      </p:sp>
      <p:sp>
        <p:nvSpPr>
          <p:cNvPr id="1055746" name="Rectangle 2">
            <a:extLst>
              <a:ext uri="{FF2B5EF4-FFF2-40B4-BE49-F238E27FC236}">
                <a16:creationId xmlns:a16="http://schemas.microsoft.com/office/drawing/2014/main" id="{23FAD2B6-D220-E0D0-AA98-25E68E09899A}"/>
              </a:ext>
            </a:extLst>
          </p:cNvPr>
          <p:cNvSpPr>
            <a:spLocks noGrp="1" noRot="1" noChangeAspect="1" noChangeArrowheads="1" noTextEdit="1"/>
          </p:cNvSpPr>
          <p:nvPr>
            <p:ph type="sldImg"/>
          </p:nvPr>
        </p:nvSpPr>
        <p:spPr>
          <a:ln/>
        </p:spPr>
      </p:sp>
      <p:sp>
        <p:nvSpPr>
          <p:cNvPr id="1055747" name="Rectangle 3">
            <a:extLst>
              <a:ext uri="{FF2B5EF4-FFF2-40B4-BE49-F238E27FC236}">
                <a16:creationId xmlns:a16="http://schemas.microsoft.com/office/drawing/2014/main" id="{11B9E3B3-D23C-85FB-B2B6-C71EE11B88B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67618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20BFFB4-6AC1-51D0-B881-AC666ED68AC6}"/>
              </a:ext>
            </a:extLst>
          </p:cNvPr>
          <p:cNvSpPr>
            <a:spLocks noGrp="1" noChangeArrowheads="1"/>
          </p:cNvSpPr>
          <p:nvPr>
            <p:ph type="sldNum" sz="quarter" idx="5"/>
          </p:nvPr>
        </p:nvSpPr>
        <p:spPr>
          <a:ln/>
        </p:spPr>
        <p:txBody>
          <a:bodyPr/>
          <a:lstStyle/>
          <a:p>
            <a:fld id="{D59393C3-E347-420F-A5CA-3F5D7B34CFF6}" type="slidenum">
              <a:rPr lang="en-US" altLang="en-US"/>
              <a:pPr/>
              <a:t>111</a:t>
            </a:fld>
            <a:endParaRPr lang="en-US" altLang="en-US"/>
          </a:p>
        </p:txBody>
      </p:sp>
      <p:sp>
        <p:nvSpPr>
          <p:cNvPr id="1056770" name="Rectangle 2">
            <a:extLst>
              <a:ext uri="{FF2B5EF4-FFF2-40B4-BE49-F238E27FC236}">
                <a16:creationId xmlns:a16="http://schemas.microsoft.com/office/drawing/2014/main" id="{9C530A25-E3B5-A91D-E6C2-0C57DED67E21}"/>
              </a:ext>
            </a:extLst>
          </p:cNvPr>
          <p:cNvSpPr>
            <a:spLocks noGrp="1" noRot="1" noChangeAspect="1" noChangeArrowheads="1" noTextEdit="1"/>
          </p:cNvSpPr>
          <p:nvPr>
            <p:ph type="sldImg"/>
          </p:nvPr>
        </p:nvSpPr>
        <p:spPr>
          <a:ln/>
        </p:spPr>
      </p:sp>
      <p:sp>
        <p:nvSpPr>
          <p:cNvPr id="1056771" name="Rectangle 3">
            <a:extLst>
              <a:ext uri="{FF2B5EF4-FFF2-40B4-BE49-F238E27FC236}">
                <a16:creationId xmlns:a16="http://schemas.microsoft.com/office/drawing/2014/main" id="{A756243F-FE6C-0860-ECAE-DF5E2EC2F15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00897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C9AD401-3C68-0E62-4F8B-C550E9616B4F}"/>
              </a:ext>
            </a:extLst>
          </p:cNvPr>
          <p:cNvSpPr>
            <a:spLocks noGrp="1" noChangeArrowheads="1"/>
          </p:cNvSpPr>
          <p:nvPr>
            <p:ph type="sldNum" sz="quarter" idx="5"/>
          </p:nvPr>
        </p:nvSpPr>
        <p:spPr>
          <a:ln/>
        </p:spPr>
        <p:txBody>
          <a:bodyPr/>
          <a:lstStyle/>
          <a:p>
            <a:fld id="{0F4C162C-6B0D-4C7C-9EE9-E61410BCFBA1}" type="slidenum">
              <a:rPr lang="en-US" altLang="en-US"/>
              <a:pPr/>
              <a:t>112</a:t>
            </a:fld>
            <a:endParaRPr lang="en-US" altLang="en-US"/>
          </a:p>
        </p:txBody>
      </p:sp>
      <p:sp>
        <p:nvSpPr>
          <p:cNvPr id="1058818" name="Rectangle 2">
            <a:extLst>
              <a:ext uri="{FF2B5EF4-FFF2-40B4-BE49-F238E27FC236}">
                <a16:creationId xmlns:a16="http://schemas.microsoft.com/office/drawing/2014/main" id="{41C5CEC8-3788-D14E-753C-C34F68EEA1C1}"/>
              </a:ext>
            </a:extLst>
          </p:cNvPr>
          <p:cNvSpPr>
            <a:spLocks noGrp="1" noRot="1" noChangeAspect="1" noChangeArrowheads="1" noTextEdit="1"/>
          </p:cNvSpPr>
          <p:nvPr>
            <p:ph type="sldImg"/>
          </p:nvPr>
        </p:nvSpPr>
        <p:spPr>
          <a:ln/>
        </p:spPr>
      </p:sp>
      <p:sp>
        <p:nvSpPr>
          <p:cNvPr id="1058819" name="Rectangle 3">
            <a:extLst>
              <a:ext uri="{FF2B5EF4-FFF2-40B4-BE49-F238E27FC236}">
                <a16:creationId xmlns:a16="http://schemas.microsoft.com/office/drawing/2014/main" id="{DAC544E9-4841-275C-3ABD-C1FAEF76133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31930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5A720A-FDD4-47F6-AB05-19394FA5C117}" type="datetime1">
              <a:rPr lang="en-IN" smtClean="0"/>
              <a:t>26-11-2024</a:t>
            </a:fld>
            <a:endParaRPr lang="en-IN"/>
          </a:p>
        </p:txBody>
      </p:sp>
      <p:sp>
        <p:nvSpPr>
          <p:cNvPr id="5" name="Footer Placeholder 4"/>
          <p:cNvSpPr>
            <a:spLocks noGrp="1"/>
          </p:cNvSpPr>
          <p:nvPr>
            <p:ph type="ftr" sz="quarter" idx="11"/>
          </p:nvPr>
        </p:nvSpPr>
        <p:spPr/>
        <p:txBody>
          <a:bodyPr/>
          <a:lstStyle/>
          <a:p>
            <a:r>
              <a:rPr lang="en-US"/>
              <a:t>Department of Computer Science &amp; Engineering, Silicon University</a:t>
            </a:r>
            <a:endParaRPr lang="en-IN"/>
          </a:p>
        </p:txBody>
      </p:sp>
      <p:sp>
        <p:nvSpPr>
          <p:cNvPr id="6" name="Slide Number Placeholder 5"/>
          <p:cNvSpPr>
            <a:spLocks noGrp="1"/>
          </p:cNvSpPr>
          <p:nvPr>
            <p:ph type="sldNum" sz="quarter" idx="12"/>
          </p:nvPr>
        </p:nvSpPr>
        <p:spPr/>
        <p:txBody>
          <a:bodyPr/>
          <a:lstStyle/>
          <a:p>
            <a:fld id="{6D972E1D-2B91-43F8-BAFE-8C37D0BCB00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20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22F78A-16FB-4A5D-BA7C-0D3011E68CDA}" type="datetime1">
              <a:rPr lang="en-IN" smtClean="0"/>
              <a:t>26-11-2024</a:t>
            </a:fld>
            <a:endParaRPr lang="en-IN"/>
          </a:p>
        </p:txBody>
      </p:sp>
      <p:sp>
        <p:nvSpPr>
          <p:cNvPr id="5" name="Footer Placeholder 4"/>
          <p:cNvSpPr>
            <a:spLocks noGrp="1"/>
          </p:cNvSpPr>
          <p:nvPr>
            <p:ph type="ftr" sz="quarter" idx="11"/>
          </p:nvPr>
        </p:nvSpPr>
        <p:spPr/>
        <p:txBody>
          <a:bodyPr/>
          <a:lstStyle/>
          <a:p>
            <a:r>
              <a:rPr lang="en-US"/>
              <a:t>Department of Computer Science &amp; Engineering, Silicon University</a:t>
            </a:r>
            <a:endParaRPr lang="en-IN"/>
          </a:p>
        </p:txBody>
      </p:sp>
      <p:sp>
        <p:nvSpPr>
          <p:cNvPr id="6" name="Slide Number Placeholder 5"/>
          <p:cNvSpPr>
            <a:spLocks noGrp="1"/>
          </p:cNvSpPr>
          <p:nvPr>
            <p:ph type="sldNum" sz="quarter" idx="12"/>
          </p:nvPr>
        </p:nvSpPr>
        <p:spPr/>
        <p:txBody>
          <a:bodyPr/>
          <a:lstStyle/>
          <a:p>
            <a:fld id="{6D972E1D-2B91-43F8-BAFE-8C37D0BCB00C}" type="slidenum">
              <a:rPr lang="en-IN" smtClean="0"/>
              <a:t>‹#›</a:t>
            </a:fld>
            <a:endParaRPr lang="en-IN"/>
          </a:p>
        </p:txBody>
      </p:sp>
    </p:spTree>
    <p:extLst>
      <p:ext uri="{BB962C8B-B14F-4D97-AF65-F5344CB8AC3E}">
        <p14:creationId xmlns:p14="http://schemas.microsoft.com/office/powerpoint/2010/main" val="3837494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F4A462-1C34-4F6B-BCFA-8228734158D5}" type="datetime1">
              <a:rPr lang="en-IN" smtClean="0"/>
              <a:t>26-11-2024</a:t>
            </a:fld>
            <a:endParaRPr lang="en-IN"/>
          </a:p>
        </p:txBody>
      </p:sp>
      <p:sp>
        <p:nvSpPr>
          <p:cNvPr id="5" name="Footer Placeholder 4"/>
          <p:cNvSpPr>
            <a:spLocks noGrp="1"/>
          </p:cNvSpPr>
          <p:nvPr>
            <p:ph type="ftr" sz="quarter" idx="11"/>
          </p:nvPr>
        </p:nvSpPr>
        <p:spPr/>
        <p:txBody>
          <a:bodyPr/>
          <a:lstStyle/>
          <a:p>
            <a:r>
              <a:rPr lang="en-US"/>
              <a:t>Department of Computer Science &amp; Engineering, Silicon University</a:t>
            </a:r>
            <a:endParaRPr lang="en-IN"/>
          </a:p>
        </p:txBody>
      </p:sp>
      <p:sp>
        <p:nvSpPr>
          <p:cNvPr id="6" name="Slide Number Placeholder 5"/>
          <p:cNvSpPr>
            <a:spLocks noGrp="1"/>
          </p:cNvSpPr>
          <p:nvPr>
            <p:ph type="sldNum" sz="quarter" idx="12"/>
          </p:nvPr>
        </p:nvSpPr>
        <p:spPr/>
        <p:txBody>
          <a:bodyPr/>
          <a:lstStyle/>
          <a:p>
            <a:fld id="{6D972E1D-2B91-43F8-BAFE-8C37D0BCB00C}" type="slidenum">
              <a:rPr lang="en-IN" smtClean="0"/>
              <a:t>‹#›</a:t>
            </a:fld>
            <a:endParaRPr lang="en-IN"/>
          </a:p>
        </p:txBody>
      </p:sp>
    </p:spTree>
    <p:extLst>
      <p:ext uri="{BB962C8B-B14F-4D97-AF65-F5344CB8AC3E}">
        <p14:creationId xmlns:p14="http://schemas.microsoft.com/office/powerpoint/2010/main" val="3054947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234531-7724-4EDB-A5BB-769E19F0947F}" type="datetime1">
              <a:rPr lang="en-IN" smtClean="0"/>
              <a:t>26-11-2024</a:t>
            </a:fld>
            <a:endParaRPr lang="en-IN"/>
          </a:p>
        </p:txBody>
      </p:sp>
      <p:sp>
        <p:nvSpPr>
          <p:cNvPr id="5" name="Footer Placeholder 4"/>
          <p:cNvSpPr>
            <a:spLocks noGrp="1"/>
          </p:cNvSpPr>
          <p:nvPr>
            <p:ph type="ftr" sz="quarter" idx="11"/>
          </p:nvPr>
        </p:nvSpPr>
        <p:spPr/>
        <p:txBody>
          <a:bodyPr/>
          <a:lstStyle/>
          <a:p>
            <a:r>
              <a:rPr lang="en-US"/>
              <a:t>Department of Computer Science &amp; Engineering, Silicon University</a:t>
            </a:r>
            <a:endParaRPr lang="en-IN"/>
          </a:p>
        </p:txBody>
      </p:sp>
      <p:sp>
        <p:nvSpPr>
          <p:cNvPr id="6" name="Slide Number Placeholder 5"/>
          <p:cNvSpPr>
            <a:spLocks noGrp="1"/>
          </p:cNvSpPr>
          <p:nvPr>
            <p:ph type="sldNum" sz="quarter" idx="12"/>
          </p:nvPr>
        </p:nvSpPr>
        <p:spPr/>
        <p:txBody>
          <a:bodyPr/>
          <a:lstStyle/>
          <a:p>
            <a:fld id="{6D972E1D-2B91-43F8-BAFE-8C37D0BCB00C}" type="slidenum">
              <a:rPr lang="en-IN" smtClean="0"/>
              <a:t>‹#›</a:t>
            </a:fld>
            <a:endParaRPr lang="en-IN"/>
          </a:p>
        </p:txBody>
      </p:sp>
    </p:spTree>
    <p:extLst>
      <p:ext uri="{BB962C8B-B14F-4D97-AF65-F5344CB8AC3E}">
        <p14:creationId xmlns:p14="http://schemas.microsoft.com/office/powerpoint/2010/main" val="2024817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21FD2C-DF61-44DA-847C-65D82B3D82E0}" type="datetime1">
              <a:rPr lang="en-IN" smtClean="0"/>
              <a:t>26-11-2024</a:t>
            </a:fld>
            <a:endParaRPr lang="en-IN"/>
          </a:p>
        </p:txBody>
      </p:sp>
      <p:sp>
        <p:nvSpPr>
          <p:cNvPr id="5" name="Footer Placeholder 4"/>
          <p:cNvSpPr>
            <a:spLocks noGrp="1"/>
          </p:cNvSpPr>
          <p:nvPr>
            <p:ph type="ftr" sz="quarter" idx="11"/>
          </p:nvPr>
        </p:nvSpPr>
        <p:spPr/>
        <p:txBody>
          <a:bodyPr/>
          <a:lstStyle/>
          <a:p>
            <a:r>
              <a:rPr lang="en-US"/>
              <a:t>Department of Computer Science &amp; Engineering, Silicon University</a:t>
            </a:r>
            <a:endParaRPr lang="en-IN"/>
          </a:p>
        </p:txBody>
      </p:sp>
      <p:sp>
        <p:nvSpPr>
          <p:cNvPr id="6" name="Slide Number Placeholder 5"/>
          <p:cNvSpPr>
            <a:spLocks noGrp="1"/>
          </p:cNvSpPr>
          <p:nvPr>
            <p:ph type="sldNum" sz="quarter" idx="12"/>
          </p:nvPr>
        </p:nvSpPr>
        <p:spPr/>
        <p:txBody>
          <a:bodyPr/>
          <a:lstStyle/>
          <a:p>
            <a:fld id="{6D972E1D-2B91-43F8-BAFE-8C37D0BCB00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443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62B0A8-CAB4-4743-8821-B74B151936D9}" type="datetime1">
              <a:rPr lang="en-IN" smtClean="0"/>
              <a:t>26-11-2024</a:t>
            </a:fld>
            <a:endParaRPr lang="en-IN"/>
          </a:p>
        </p:txBody>
      </p:sp>
      <p:sp>
        <p:nvSpPr>
          <p:cNvPr id="6" name="Footer Placeholder 5"/>
          <p:cNvSpPr>
            <a:spLocks noGrp="1"/>
          </p:cNvSpPr>
          <p:nvPr>
            <p:ph type="ftr" sz="quarter" idx="11"/>
          </p:nvPr>
        </p:nvSpPr>
        <p:spPr/>
        <p:txBody>
          <a:bodyPr/>
          <a:lstStyle/>
          <a:p>
            <a:r>
              <a:rPr lang="en-US"/>
              <a:t>Department of Computer Science &amp; Engineering, Silicon University</a:t>
            </a:r>
            <a:endParaRPr lang="en-IN"/>
          </a:p>
        </p:txBody>
      </p:sp>
      <p:sp>
        <p:nvSpPr>
          <p:cNvPr id="7" name="Slide Number Placeholder 6"/>
          <p:cNvSpPr>
            <a:spLocks noGrp="1"/>
          </p:cNvSpPr>
          <p:nvPr>
            <p:ph type="sldNum" sz="quarter" idx="12"/>
          </p:nvPr>
        </p:nvSpPr>
        <p:spPr/>
        <p:txBody>
          <a:bodyPr/>
          <a:lstStyle/>
          <a:p>
            <a:fld id="{6D972E1D-2B91-43F8-BAFE-8C37D0BCB00C}" type="slidenum">
              <a:rPr lang="en-IN" smtClean="0"/>
              <a:t>‹#›</a:t>
            </a:fld>
            <a:endParaRPr lang="en-IN"/>
          </a:p>
        </p:txBody>
      </p:sp>
    </p:spTree>
    <p:extLst>
      <p:ext uri="{BB962C8B-B14F-4D97-AF65-F5344CB8AC3E}">
        <p14:creationId xmlns:p14="http://schemas.microsoft.com/office/powerpoint/2010/main" val="18599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94E2AB-7CC7-4942-899D-327374D1A797}" type="datetime1">
              <a:rPr lang="en-IN" smtClean="0"/>
              <a:t>26-11-2024</a:t>
            </a:fld>
            <a:endParaRPr lang="en-IN"/>
          </a:p>
        </p:txBody>
      </p:sp>
      <p:sp>
        <p:nvSpPr>
          <p:cNvPr id="8" name="Footer Placeholder 7"/>
          <p:cNvSpPr>
            <a:spLocks noGrp="1"/>
          </p:cNvSpPr>
          <p:nvPr>
            <p:ph type="ftr" sz="quarter" idx="11"/>
          </p:nvPr>
        </p:nvSpPr>
        <p:spPr/>
        <p:txBody>
          <a:bodyPr/>
          <a:lstStyle/>
          <a:p>
            <a:r>
              <a:rPr lang="en-US"/>
              <a:t>Department of Computer Science &amp; Engineering, Silicon University</a:t>
            </a:r>
            <a:endParaRPr lang="en-IN"/>
          </a:p>
        </p:txBody>
      </p:sp>
      <p:sp>
        <p:nvSpPr>
          <p:cNvPr id="9" name="Slide Number Placeholder 8"/>
          <p:cNvSpPr>
            <a:spLocks noGrp="1"/>
          </p:cNvSpPr>
          <p:nvPr>
            <p:ph type="sldNum" sz="quarter" idx="12"/>
          </p:nvPr>
        </p:nvSpPr>
        <p:spPr/>
        <p:txBody>
          <a:bodyPr/>
          <a:lstStyle/>
          <a:p>
            <a:fld id="{6D972E1D-2B91-43F8-BAFE-8C37D0BCB00C}" type="slidenum">
              <a:rPr lang="en-IN" smtClean="0"/>
              <a:t>‹#›</a:t>
            </a:fld>
            <a:endParaRPr lang="en-IN"/>
          </a:p>
        </p:txBody>
      </p:sp>
    </p:spTree>
    <p:extLst>
      <p:ext uri="{BB962C8B-B14F-4D97-AF65-F5344CB8AC3E}">
        <p14:creationId xmlns:p14="http://schemas.microsoft.com/office/powerpoint/2010/main" val="2445922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6222B9-EA99-467C-AF40-5F5BA12D302E}" type="datetime1">
              <a:rPr lang="en-IN" smtClean="0"/>
              <a:t>26-11-2024</a:t>
            </a:fld>
            <a:endParaRPr lang="en-IN"/>
          </a:p>
        </p:txBody>
      </p:sp>
      <p:sp>
        <p:nvSpPr>
          <p:cNvPr id="4" name="Footer Placeholder 3"/>
          <p:cNvSpPr>
            <a:spLocks noGrp="1"/>
          </p:cNvSpPr>
          <p:nvPr>
            <p:ph type="ftr" sz="quarter" idx="11"/>
          </p:nvPr>
        </p:nvSpPr>
        <p:spPr/>
        <p:txBody>
          <a:bodyPr/>
          <a:lstStyle/>
          <a:p>
            <a:r>
              <a:rPr lang="en-US"/>
              <a:t>Department of Computer Science &amp; Engineering, Silicon University</a:t>
            </a:r>
            <a:endParaRPr lang="en-IN"/>
          </a:p>
        </p:txBody>
      </p:sp>
      <p:sp>
        <p:nvSpPr>
          <p:cNvPr id="5" name="Slide Number Placeholder 4"/>
          <p:cNvSpPr>
            <a:spLocks noGrp="1"/>
          </p:cNvSpPr>
          <p:nvPr>
            <p:ph type="sldNum" sz="quarter" idx="12"/>
          </p:nvPr>
        </p:nvSpPr>
        <p:spPr/>
        <p:txBody>
          <a:bodyPr/>
          <a:lstStyle/>
          <a:p>
            <a:fld id="{6D972E1D-2B91-43F8-BAFE-8C37D0BCB00C}" type="slidenum">
              <a:rPr lang="en-IN" smtClean="0"/>
              <a:t>‹#›</a:t>
            </a:fld>
            <a:endParaRPr lang="en-IN"/>
          </a:p>
        </p:txBody>
      </p:sp>
    </p:spTree>
    <p:extLst>
      <p:ext uri="{BB962C8B-B14F-4D97-AF65-F5344CB8AC3E}">
        <p14:creationId xmlns:p14="http://schemas.microsoft.com/office/powerpoint/2010/main" val="82661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29E7A1-A7B0-47E7-8765-6E514539F5D4}" type="datetime1">
              <a:rPr lang="en-IN" smtClean="0"/>
              <a:t>26-11-2024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Department of Computer Science &amp; Engineering, Silicon University</a:t>
            </a:r>
            <a:endParaRPr lang="en-IN"/>
          </a:p>
        </p:txBody>
      </p:sp>
      <p:sp>
        <p:nvSpPr>
          <p:cNvPr id="9" name="Slide Number Placeholder 8"/>
          <p:cNvSpPr>
            <a:spLocks noGrp="1"/>
          </p:cNvSpPr>
          <p:nvPr>
            <p:ph type="sldNum" sz="quarter" idx="12"/>
          </p:nvPr>
        </p:nvSpPr>
        <p:spPr/>
        <p:txBody>
          <a:bodyPr/>
          <a:lstStyle/>
          <a:p>
            <a:fld id="{6D972E1D-2B91-43F8-BAFE-8C37D0BCB00C}" type="slidenum">
              <a:rPr lang="en-IN" smtClean="0"/>
              <a:t>‹#›</a:t>
            </a:fld>
            <a:endParaRPr lang="en-IN"/>
          </a:p>
        </p:txBody>
      </p:sp>
    </p:spTree>
    <p:extLst>
      <p:ext uri="{BB962C8B-B14F-4D97-AF65-F5344CB8AC3E}">
        <p14:creationId xmlns:p14="http://schemas.microsoft.com/office/powerpoint/2010/main" val="1395927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153B326-AD54-4CB1-A45F-F7391C62EAEB}" type="datetime1">
              <a:rPr lang="en-IN" smtClean="0"/>
              <a:t>26-11-2024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Department of Computer Science &amp; Engineering, Silicon University</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972E1D-2B91-43F8-BAFE-8C37D0BCB00C}" type="slidenum">
              <a:rPr lang="en-IN" smtClean="0"/>
              <a:t>‹#›</a:t>
            </a:fld>
            <a:endParaRPr lang="en-IN"/>
          </a:p>
        </p:txBody>
      </p:sp>
    </p:spTree>
    <p:extLst>
      <p:ext uri="{BB962C8B-B14F-4D97-AF65-F5344CB8AC3E}">
        <p14:creationId xmlns:p14="http://schemas.microsoft.com/office/powerpoint/2010/main" val="2165822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D6C375-3562-4545-B115-9C95113210E7}" type="datetime1">
              <a:rPr lang="en-IN" smtClean="0"/>
              <a:t>26-11-2024</a:t>
            </a:fld>
            <a:endParaRPr lang="en-IN"/>
          </a:p>
        </p:txBody>
      </p:sp>
      <p:sp>
        <p:nvSpPr>
          <p:cNvPr id="6" name="Footer Placeholder 5"/>
          <p:cNvSpPr>
            <a:spLocks noGrp="1"/>
          </p:cNvSpPr>
          <p:nvPr>
            <p:ph type="ftr" sz="quarter" idx="11"/>
          </p:nvPr>
        </p:nvSpPr>
        <p:spPr/>
        <p:txBody>
          <a:bodyPr/>
          <a:lstStyle/>
          <a:p>
            <a:r>
              <a:rPr lang="en-US"/>
              <a:t>Department of Computer Science &amp; Engineering, Silicon University</a:t>
            </a:r>
            <a:endParaRPr lang="en-IN"/>
          </a:p>
        </p:txBody>
      </p:sp>
      <p:sp>
        <p:nvSpPr>
          <p:cNvPr id="7" name="Slide Number Placeholder 6"/>
          <p:cNvSpPr>
            <a:spLocks noGrp="1"/>
          </p:cNvSpPr>
          <p:nvPr>
            <p:ph type="sldNum" sz="quarter" idx="12"/>
          </p:nvPr>
        </p:nvSpPr>
        <p:spPr/>
        <p:txBody>
          <a:bodyPr/>
          <a:lstStyle/>
          <a:p>
            <a:fld id="{6D972E1D-2B91-43F8-BAFE-8C37D0BCB00C}" type="slidenum">
              <a:rPr lang="en-IN" smtClean="0"/>
              <a:t>‹#›</a:t>
            </a:fld>
            <a:endParaRPr lang="en-IN"/>
          </a:p>
        </p:txBody>
      </p:sp>
    </p:spTree>
    <p:extLst>
      <p:ext uri="{BB962C8B-B14F-4D97-AF65-F5344CB8AC3E}">
        <p14:creationId xmlns:p14="http://schemas.microsoft.com/office/powerpoint/2010/main" val="156854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A3B0F49-942F-4C36-BD84-02B14EC58C77}" type="datetime1">
              <a:rPr lang="en-IN" smtClean="0"/>
              <a:t>26-11-2024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Department of Computer Science &amp; Engineering, Silicon University</a:t>
            </a:r>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972E1D-2B91-43F8-BAFE-8C37D0BCB00C}"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8767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4.wmf"/></Relationships>
</file>

<file path=ppt/slides/_rels/slide38.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44.wmf"/></Relationships>
</file>

<file path=ppt/slides/_rels/slide6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E789399-228E-7CC6-8274-F5FA697B0306}"/>
              </a:ext>
            </a:extLst>
          </p:cNvPr>
          <p:cNvSpPr>
            <a:spLocks noGrp="1"/>
          </p:cNvSpPr>
          <p:nvPr>
            <p:ph type="subTitle" idx="1"/>
          </p:nvPr>
        </p:nvSpPr>
        <p:spPr>
          <a:xfrm>
            <a:off x="1100051" y="3870404"/>
            <a:ext cx="10058400" cy="1143000"/>
          </a:xfrm>
        </p:spPr>
        <p:txBody>
          <a:bodyPr/>
          <a:lstStyle/>
          <a:p>
            <a:pPr algn="ctr"/>
            <a:r>
              <a:rPr lang="en-IN" b="1" dirty="0"/>
              <a:t>By </a:t>
            </a:r>
            <a:r>
              <a:rPr lang="en-IN" b="1" dirty="0" err="1"/>
              <a:t>dr.</a:t>
            </a:r>
            <a:r>
              <a:rPr lang="en-IN" b="1" dirty="0"/>
              <a:t> R. K. Ojha</a:t>
            </a:r>
          </a:p>
        </p:txBody>
      </p:sp>
      <p:sp>
        <p:nvSpPr>
          <p:cNvPr id="4" name="Rectangle 3">
            <a:extLst>
              <a:ext uri="{FF2B5EF4-FFF2-40B4-BE49-F238E27FC236}">
                <a16:creationId xmlns:a16="http://schemas.microsoft.com/office/drawing/2014/main" id="{EFF8C921-8B2C-249B-876C-A06DB04834FB}"/>
              </a:ext>
            </a:extLst>
          </p:cNvPr>
          <p:cNvSpPr/>
          <p:nvPr/>
        </p:nvSpPr>
        <p:spPr>
          <a:xfrm>
            <a:off x="3960627" y="5006447"/>
            <a:ext cx="414273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w="22225">
                  <a:solidFill>
                    <a:schemeClr val="accent2"/>
                  </a:solidFill>
                  <a:prstDash val="solid"/>
                </a:ln>
                <a:solidFill>
                  <a:schemeClr val="accent2">
                    <a:lumMod val="40000"/>
                    <a:lumOff val="60000"/>
                  </a:schemeClr>
                </a:solidFill>
              </a:rPr>
              <a:t>Lecture-22-25</a:t>
            </a:r>
          </a:p>
        </p:txBody>
      </p:sp>
      <p:sp>
        <p:nvSpPr>
          <p:cNvPr id="7" name="Rectangle 3">
            <a:extLst>
              <a:ext uri="{FF2B5EF4-FFF2-40B4-BE49-F238E27FC236}">
                <a16:creationId xmlns:a16="http://schemas.microsoft.com/office/drawing/2014/main" id="{BEB1D0AD-1041-30C0-E314-E59038893BBF}"/>
              </a:ext>
            </a:extLst>
          </p:cNvPr>
          <p:cNvSpPr>
            <a:spLocks noChangeArrowheads="1"/>
          </p:cNvSpPr>
          <p:nvPr/>
        </p:nvSpPr>
        <p:spPr bwMode="auto">
          <a:xfrm>
            <a:off x="1575539" y="1203960"/>
            <a:ext cx="904064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en-US" sz="3600" dirty="0">
              <a:solidFill>
                <a:schemeClr val="tx2"/>
              </a:solidFill>
              <a:latin typeface="Arial" panose="020B0604020202020204" pitchFamily="34" charset="0"/>
            </a:endParaRPr>
          </a:p>
          <a:p>
            <a:pPr algn="ctr" eaLnBrk="1" hangingPunct="1"/>
            <a:r>
              <a:rPr lang="en-US" altLang="en-US" sz="4800" dirty="0">
                <a:latin typeface="Arial" panose="020B0604020202020204" pitchFamily="34" charset="0"/>
              </a:rPr>
              <a:t>Data Link Control</a:t>
            </a:r>
          </a:p>
        </p:txBody>
      </p:sp>
      <p:sp>
        <p:nvSpPr>
          <p:cNvPr id="5" name="TextBox 4">
            <a:extLst>
              <a:ext uri="{FF2B5EF4-FFF2-40B4-BE49-F238E27FC236}">
                <a16:creationId xmlns:a16="http://schemas.microsoft.com/office/drawing/2014/main" id="{90E58AEE-9CB4-A896-D710-9B2511C2D2D2}"/>
              </a:ext>
            </a:extLst>
          </p:cNvPr>
          <p:cNvSpPr txBox="1"/>
          <p:nvPr/>
        </p:nvSpPr>
        <p:spPr>
          <a:xfrm>
            <a:off x="3027680" y="6007854"/>
            <a:ext cx="6096000" cy="369332"/>
          </a:xfrm>
          <a:prstGeom prst="rect">
            <a:avLst/>
          </a:prstGeom>
          <a:noFill/>
        </p:spPr>
        <p:txBody>
          <a:bodyPr wrap="square">
            <a:spAutoFit/>
          </a:bodyPr>
          <a:lstStyle/>
          <a:p>
            <a:pPr algn="ctr" eaLnBrk="1" hangingPunct="1"/>
            <a:r>
              <a:rPr lang="en-US" altLang="en-US" sz="1800" b="1" dirty="0">
                <a:solidFill>
                  <a:srgbClr val="FF0000"/>
                </a:solidFill>
                <a:latin typeface="Arial" panose="020B0604020202020204" pitchFamily="34" charset="0"/>
              </a:rPr>
              <a:t>( Chapter 11 )</a:t>
            </a:r>
          </a:p>
        </p:txBody>
      </p:sp>
      <p:sp>
        <p:nvSpPr>
          <p:cNvPr id="2" name="Line 3">
            <a:extLst>
              <a:ext uri="{FF2B5EF4-FFF2-40B4-BE49-F238E27FC236}">
                <a16:creationId xmlns:a16="http://schemas.microsoft.com/office/drawing/2014/main" id="{081D0696-681C-CB19-5290-EB33775E69A7}"/>
              </a:ext>
            </a:extLst>
          </p:cNvPr>
          <p:cNvSpPr>
            <a:spLocks noChangeShapeType="1"/>
          </p:cNvSpPr>
          <p:nvPr/>
        </p:nvSpPr>
        <p:spPr bwMode="auto">
          <a:xfrm>
            <a:off x="1712976" y="3163824"/>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349644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59139" name="Text Box 3">
            <a:extLst>
              <a:ext uri="{FF2B5EF4-FFF2-40B4-BE49-F238E27FC236}">
                <a16:creationId xmlns:a16="http://schemas.microsoft.com/office/drawing/2014/main" id="{A2BE8073-1621-BDDE-9074-1FAA4DA54793}"/>
              </a:ext>
            </a:extLst>
          </p:cNvPr>
          <p:cNvSpPr txBox="1">
            <a:spLocks noChangeArrowheads="1"/>
          </p:cNvSpPr>
          <p:nvPr/>
        </p:nvSpPr>
        <p:spPr bwMode="auto">
          <a:xfrm>
            <a:off x="1752601" y="635000"/>
            <a:ext cx="652441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dirty="0">
                <a:effectLst>
                  <a:outerShdw blurRad="38100" dist="38100" dir="2700000" algn="tl">
                    <a:srgbClr val="C0C0C0"/>
                  </a:outerShdw>
                </a:effectLst>
                <a:highlight>
                  <a:srgbClr val="FFFF00"/>
                </a:highlight>
                <a:latin typeface="Times" panose="02020603050405020304" pitchFamily="18" charset="0"/>
              </a:rPr>
              <a:t>FLOW AND ERROR CONTROL</a:t>
            </a:r>
          </a:p>
        </p:txBody>
      </p:sp>
      <p:sp>
        <p:nvSpPr>
          <p:cNvPr id="859140" name="Text Box 4">
            <a:extLst>
              <a:ext uri="{FF2B5EF4-FFF2-40B4-BE49-F238E27FC236}">
                <a16:creationId xmlns:a16="http://schemas.microsoft.com/office/drawing/2014/main" id="{8F92FDE4-66CE-D10E-5BD0-CADE6F2FFE63}"/>
              </a:ext>
            </a:extLst>
          </p:cNvPr>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59141" name="Rectangle 5">
            <a:extLst>
              <a:ext uri="{FF2B5EF4-FFF2-40B4-BE49-F238E27FC236}">
                <a16:creationId xmlns:a16="http://schemas.microsoft.com/office/drawing/2014/main" id="{57A0A0C6-11C4-A954-68F4-0EA47B6495E7}"/>
              </a:ext>
            </a:extLst>
          </p:cNvPr>
          <p:cNvSpPr>
            <a:spLocks noChangeArrowheads="1"/>
          </p:cNvSpPr>
          <p:nvPr/>
        </p:nvSpPr>
        <p:spPr bwMode="auto">
          <a:xfrm>
            <a:off x="1828800" y="1595439"/>
            <a:ext cx="841248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eaLnBrk="1" hangingPunct="1"/>
            <a:r>
              <a:rPr lang="en-US" altLang="en-US" sz="2800" i="1" dirty="0">
                <a:effectLst>
                  <a:outerShdw blurRad="38100" dist="38100" dir="2700000" algn="tl">
                    <a:srgbClr val="C0C0C0"/>
                  </a:outerShdw>
                </a:effectLst>
                <a:latin typeface="Times New Roman" panose="02020603050405020304" pitchFamily="18" charset="0"/>
              </a:rPr>
              <a:t>The most important responsibilities of the data link layer are </a:t>
            </a:r>
            <a:r>
              <a:rPr lang="en-US" altLang="en-US" sz="2800" i="1" dirty="0">
                <a:solidFill>
                  <a:schemeClr val="hlink"/>
                </a:solidFill>
                <a:effectLst>
                  <a:outerShdw blurRad="38100" dist="38100" dir="2700000" algn="tl">
                    <a:srgbClr val="C0C0C0"/>
                  </a:outerShdw>
                </a:effectLst>
                <a:latin typeface="Times New Roman" panose="02020603050405020304" pitchFamily="18" charset="0"/>
              </a:rPr>
              <a:t>flow control</a:t>
            </a:r>
            <a:r>
              <a:rPr lang="en-US" altLang="en-US" sz="2800" i="1" dirty="0">
                <a:effectLst>
                  <a:outerShdw blurRad="38100" dist="38100" dir="2700000" algn="tl">
                    <a:srgbClr val="C0C0C0"/>
                  </a:outerShdw>
                </a:effectLst>
                <a:latin typeface="Times New Roman" panose="02020603050405020304" pitchFamily="18" charset="0"/>
              </a:rPr>
              <a:t> and </a:t>
            </a:r>
            <a:r>
              <a:rPr lang="en-US" altLang="en-US" sz="2800" i="1" dirty="0">
                <a:solidFill>
                  <a:schemeClr val="hlink"/>
                </a:solidFill>
                <a:effectLst>
                  <a:outerShdw blurRad="38100" dist="38100" dir="2700000" algn="tl">
                    <a:srgbClr val="C0C0C0"/>
                  </a:outerShdw>
                </a:effectLst>
                <a:latin typeface="Times New Roman" panose="02020603050405020304" pitchFamily="18" charset="0"/>
              </a:rPr>
              <a:t>error control</a:t>
            </a:r>
            <a:r>
              <a:rPr lang="en-US" altLang="en-US" sz="2800" i="1" dirty="0">
                <a:effectLst>
                  <a:outerShdw blurRad="38100" dist="38100" dir="2700000" algn="tl">
                    <a:srgbClr val="C0C0C0"/>
                  </a:outerShdw>
                </a:effectLst>
                <a:latin typeface="Times New Roman" panose="02020603050405020304" pitchFamily="18" charset="0"/>
              </a:rPr>
              <a:t>. Collectively, these functions are known as </a:t>
            </a:r>
            <a:r>
              <a:rPr lang="en-US" altLang="en-US" sz="2800" i="1" dirty="0">
                <a:solidFill>
                  <a:schemeClr val="hlink"/>
                </a:solidFill>
                <a:effectLst>
                  <a:outerShdw blurRad="38100" dist="38100" dir="2700000" algn="tl">
                    <a:srgbClr val="C0C0C0"/>
                  </a:outerShdw>
                </a:effectLst>
                <a:latin typeface="Times New Roman" panose="02020603050405020304" pitchFamily="18" charset="0"/>
              </a:rPr>
              <a:t>data link control</a:t>
            </a:r>
            <a:r>
              <a:rPr lang="en-US" altLang="en-US" sz="2800" i="1" dirty="0">
                <a:effectLst>
                  <a:outerShdw blurRad="38100" dist="38100" dir="2700000" algn="tl">
                    <a:srgbClr val="C0C0C0"/>
                  </a:outerShdw>
                </a:effectLst>
                <a:latin typeface="Times New Roman" panose="02020603050405020304" pitchFamily="18" charset="0"/>
              </a:rPr>
              <a:t>.</a:t>
            </a:r>
          </a:p>
        </p:txBody>
      </p:sp>
      <p:sp>
        <p:nvSpPr>
          <p:cNvPr id="3" name="Slide Number Placeholder 2">
            <a:extLst>
              <a:ext uri="{FF2B5EF4-FFF2-40B4-BE49-F238E27FC236}">
                <a16:creationId xmlns:a16="http://schemas.microsoft.com/office/drawing/2014/main" id="{F2888DA5-06F5-0569-6D09-CD7646AE22B7}"/>
              </a:ext>
            </a:extLst>
          </p:cNvPr>
          <p:cNvSpPr>
            <a:spLocks noGrp="1"/>
          </p:cNvSpPr>
          <p:nvPr>
            <p:ph type="sldNum" sz="quarter" idx="12"/>
          </p:nvPr>
        </p:nvSpPr>
        <p:spPr/>
        <p:txBody>
          <a:bodyPr/>
          <a:lstStyle/>
          <a:p>
            <a:fld id="{6D972E1D-2B91-43F8-BAFE-8C37D0BCB00C}" type="slidenum">
              <a:rPr lang="en-IN" smtClean="0"/>
              <a:t>10</a:t>
            </a:fld>
            <a:endParaRPr lang="en-IN"/>
          </a:p>
        </p:txBody>
      </p:sp>
    </p:spTree>
    <p:extLst>
      <p:ext uri="{BB962C8B-B14F-4D97-AF65-F5344CB8AC3E}">
        <p14:creationId xmlns:p14="http://schemas.microsoft.com/office/powerpoint/2010/main" val="2393602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23" name="Line 3">
            <a:extLst>
              <a:ext uri="{FF2B5EF4-FFF2-40B4-BE49-F238E27FC236}">
                <a16:creationId xmlns:a16="http://schemas.microsoft.com/office/drawing/2014/main" id="{9A37FEB2-B930-976A-83DC-28A0D6482E92}"/>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01124" name="Text Box 4">
            <a:extLst>
              <a:ext uri="{FF2B5EF4-FFF2-40B4-BE49-F238E27FC236}">
                <a16:creationId xmlns:a16="http://schemas.microsoft.com/office/drawing/2014/main" id="{C59E6FF6-0BF6-8FFC-C610-5F41E6DE442D}"/>
              </a:ext>
            </a:extLst>
          </p:cNvPr>
          <p:cNvSpPr txBox="1">
            <a:spLocks noChangeArrowheads="1"/>
          </p:cNvSpPr>
          <p:nvPr/>
        </p:nvSpPr>
        <p:spPr bwMode="auto">
          <a:xfrm>
            <a:off x="4133088" y="438945"/>
            <a:ext cx="4116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11.34  </a:t>
            </a:r>
            <a:r>
              <a:rPr lang="en-US" altLang="en-US" sz="2000" i="1" dirty="0">
                <a:latin typeface="Times New Roman" panose="02020603050405020304" pitchFamily="18" charset="0"/>
              </a:rPr>
              <a:t>Multiplexing in PPP</a:t>
            </a:r>
          </a:p>
        </p:txBody>
      </p:sp>
      <p:pic>
        <p:nvPicPr>
          <p:cNvPr id="901126" name="Picture 6">
            <a:extLst>
              <a:ext uri="{FF2B5EF4-FFF2-40B4-BE49-F238E27FC236}">
                <a16:creationId xmlns:a16="http://schemas.microsoft.com/office/drawing/2014/main" id="{D94293E5-05B3-332A-FD31-46421038D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6" y="1258888"/>
            <a:ext cx="7102475" cy="476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3784506-69CC-9837-1EF3-446688764D95}"/>
              </a:ext>
            </a:extLst>
          </p:cNvPr>
          <p:cNvSpPr>
            <a:spLocks noGrp="1"/>
          </p:cNvSpPr>
          <p:nvPr>
            <p:ph type="sldNum" sz="quarter" idx="12"/>
          </p:nvPr>
        </p:nvSpPr>
        <p:spPr/>
        <p:txBody>
          <a:bodyPr/>
          <a:lstStyle/>
          <a:p>
            <a:fld id="{6D972E1D-2B91-43F8-BAFE-8C37D0BCB00C}" type="slidenum">
              <a:rPr lang="en-IN" smtClean="0"/>
              <a:t>100</a:t>
            </a:fld>
            <a:endParaRPr lang="en-IN"/>
          </a:p>
        </p:txBody>
      </p:sp>
    </p:spTree>
    <p:extLst>
      <p:ext uri="{BB962C8B-B14F-4D97-AF65-F5344CB8AC3E}">
        <p14:creationId xmlns:p14="http://schemas.microsoft.com/office/powerpoint/2010/main" val="3076690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2147" name="Line 3">
            <a:extLst>
              <a:ext uri="{FF2B5EF4-FFF2-40B4-BE49-F238E27FC236}">
                <a16:creationId xmlns:a16="http://schemas.microsoft.com/office/drawing/2014/main" id="{8AE3E78C-6AE0-C8CD-B057-E595C0BDC28E}"/>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02148" name="Text Box 4">
            <a:extLst>
              <a:ext uri="{FF2B5EF4-FFF2-40B4-BE49-F238E27FC236}">
                <a16:creationId xmlns:a16="http://schemas.microsoft.com/office/drawing/2014/main" id="{C7EC90EF-D87D-521D-34B0-BA3554C33F0D}"/>
              </a:ext>
            </a:extLst>
          </p:cNvPr>
          <p:cNvSpPr txBox="1">
            <a:spLocks noChangeArrowheads="1"/>
          </p:cNvSpPr>
          <p:nvPr/>
        </p:nvSpPr>
        <p:spPr bwMode="auto">
          <a:xfrm>
            <a:off x="1828800" y="381000"/>
            <a:ext cx="5759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11.35  </a:t>
            </a:r>
            <a:r>
              <a:rPr lang="en-US" altLang="en-US" sz="2000" i="1">
                <a:latin typeface="Times New Roman" panose="02020603050405020304" pitchFamily="18" charset="0"/>
              </a:rPr>
              <a:t>LCP packet encapsulated in a frame</a:t>
            </a:r>
          </a:p>
        </p:txBody>
      </p:sp>
      <p:pic>
        <p:nvPicPr>
          <p:cNvPr id="902150" name="Picture 6">
            <a:extLst>
              <a:ext uri="{FF2B5EF4-FFF2-40B4-BE49-F238E27FC236}">
                <a16:creationId xmlns:a16="http://schemas.microsoft.com/office/drawing/2014/main" id="{89217E28-FBD4-3D95-1FA9-F009E44B5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26" y="2667001"/>
            <a:ext cx="6937375"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A89B58F4-D17E-2A34-5491-301FBFFF4BCF}"/>
              </a:ext>
            </a:extLst>
          </p:cNvPr>
          <p:cNvSpPr>
            <a:spLocks noGrp="1"/>
          </p:cNvSpPr>
          <p:nvPr>
            <p:ph type="sldNum" sz="quarter" idx="12"/>
          </p:nvPr>
        </p:nvSpPr>
        <p:spPr/>
        <p:txBody>
          <a:bodyPr/>
          <a:lstStyle/>
          <a:p>
            <a:fld id="{6D972E1D-2B91-43F8-BAFE-8C37D0BCB00C}" type="slidenum">
              <a:rPr lang="en-IN" smtClean="0"/>
              <a:t>101</a:t>
            </a:fld>
            <a:endParaRPr lang="en-IN"/>
          </a:p>
        </p:txBody>
      </p:sp>
    </p:spTree>
    <p:extLst>
      <p:ext uri="{BB962C8B-B14F-4D97-AF65-F5344CB8AC3E}">
        <p14:creationId xmlns:p14="http://schemas.microsoft.com/office/powerpoint/2010/main" val="23690519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6722" name="Text Box 2">
            <a:extLst>
              <a:ext uri="{FF2B5EF4-FFF2-40B4-BE49-F238E27FC236}">
                <a16:creationId xmlns:a16="http://schemas.microsoft.com/office/drawing/2014/main" id="{4801579F-B075-238A-AA18-D71C3F87E5A7}"/>
              </a:ext>
            </a:extLst>
          </p:cNvPr>
          <p:cNvSpPr txBox="1">
            <a:spLocks noChangeArrowheads="1"/>
          </p:cNvSpPr>
          <p:nvPr/>
        </p:nvSpPr>
        <p:spPr bwMode="auto">
          <a:xfrm>
            <a:off x="1828800" y="762000"/>
            <a:ext cx="3009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11.2  </a:t>
            </a:r>
            <a:r>
              <a:rPr lang="en-US" altLang="en-US" sz="2000" i="1">
                <a:latin typeface="Times New Roman" panose="02020603050405020304" pitchFamily="18" charset="0"/>
              </a:rPr>
              <a:t>LCP packets</a:t>
            </a:r>
          </a:p>
        </p:txBody>
      </p:sp>
      <p:pic>
        <p:nvPicPr>
          <p:cNvPr id="926724" name="Picture 4">
            <a:extLst>
              <a:ext uri="{FF2B5EF4-FFF2-40B4-BE49-F238E27FC236}">
                <a16:creationId xmlns:a16="http://schemas.microsoft.com/office/drawing/2014/main" id="{730EAE02-3986-C1EE-7B55-162441D10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1219201"/>
            <a:ext cx="8848725" cy="464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9F751BF1-3D3B-A44F-9C58-9ACB375FE750}"/>
              </a:ext>
            </a:extLst>
          </p:cNvPr>
          <p:cNvSpPr>
            <a:spLocks noGrp="1"/>
          </p:cNvSpPr>
          <p:nvPr>
            <p:ph type="sldNum" sz="quarter" idx="12"/>
          </p:nvPr>
        </p:nvSpPr>
        <p:spPr/>
        <p:txBody>
          <a:bodyPr/>
          <a:lstStyle/>
          <a:p>
            <a:fld id="{6D972E1D-2B91-43F8-BAFE-8C37D0BCB00C}" type="slidenum">
              <a:rPr lang="en-IN" smtClean="0"/>
              <a:t>102</a:t>
            </a:fld>
            <a:endParaRPr lang="en-IN"/>
          </a:p>
        </p:txBody>
      </p:sp>
    </p:spTree>
    <p:extLst>
      <p:ext uri="{BB962C8B-B14F-4D97-AF65-F5344CB8AC3E}">
        <p14:creationId xmlns:p14="http://schemas.microsoft.com/office/powerpoint/2010/main" val="6951608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7746" name="Text Box 2">
            <a:extLst>
              <a:ext uri="{FF2B5EF4-FFF2-40B4-BE49-F238E27FC236}">
                <a16:creationId xmlns:a16="http://schemas.microsoft.com/office/drawing/2014/main" id="{0876D390-EA8C-CB32-4976-D4E7A725D420}"/>
              </a:ext>
            </a:extLst>
          </p:cNvPr>
          <p:cNvSpPr txBox="1">
            <a:spLocks noChangeArrowheads="1"/>
          </p:cNvSpPr>
          <p:nvPr/>
        </p:nvSpPr>
        <p:spPr bwMode="auto">
          <a:xfrm>
            <a:off x="2514600" y="914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11.3  </a:t>
            </a:r>
            <a:r>
              <a:rPr lang="en-US" altLang="en-US" sz="2000" i="1">
                <a:latin typeface="Times New Roman" panose="02020603050405020304" pitchFamily="18" charset="0"/>
              </a:rPr>
              <a:t>Common options</a:t>
            </a:r>
          </a:p>
        </p:txBody>
      </p:sp>
      <p:pic>
        <p:nvPicPr>
          <p:cNvPr id="927748" name="Picture 4">
            <a:extLst>
              <a:ext uri="{FF2B5EF4-FFF2-40B4-BE49-F238E27FC236}">
                <a16:creationId xmlns:a16="http://schemas.microsoft.com/office/drawing/2014/main" id="{9EC63CC0-9987-B82D-37BF-EEB193924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570" y="1589087"/>
            <a:ext cx="8226764" cy="297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35C30285-6150-0C14-8E1F-0EE2F3152304}"/>
              </a:ext>
            </a:extLst>
          </p:cNvPr>
          <p:cNvSpPr>
            <a:spLocks noGrp="1"/>
          </p:cNvSpPr>
          <p:nvPr>
            <p:ph type="sldNum" sz="quarter" idx="12"/>
          </p:nvPr>
        </p:nvSpPr>
        <p:spPr/>
        <p:txBody>
          <a:bodyPr/>
          <a:lstStyle/>
          <a:p>
            <a:fld id="{6D972E1D-2B91-43F8-BAFE-8C37D0BCB00C}" type="slidenum">
              <a:rPr lang="en-IN" smtClean="0"/>
              <a:t>103</a:t>
            </a:fld>
            <a:endParaRPr lang="en-IN"/>
          </a:p>
        </p:txBody>
      </p:sp>
    </p:spTree>
    <p:extLst>
      <p:ext uri="{BB962C8B-B14F-4D97-AF65-F5344CB8AC3E}">
        <p14:creationId xmlns:p14="http://schemas.microsoft.com/office/powerpoint/2010/main" val="15795558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3171" name="Line 3">
            <a:extLst>
              <a:ext uri="{FF2B5EF4-FFF2-40B4-BE49-F238E27FC236}">
                <a16:creationId xmlns:a16="http://schemas.microsoft.com/office/drawing/2014/main" id="{C1862D71-04B6-794B-CBA4-694B7B443BD5}"/>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03172" name="Text Box 4">
            <a:extLst>
              <a:ext uri="{FF2B5EF4-FFF2-40B4-BE49-F238E27FC236}">
                <a16:creationId xmlns:a16="http://schemas.microsoft.com/office/drawing/2014/main" id="{0471CACF-4F19-C583-934B-56623B8DE98A}"/>
              </a:ext>
            </a:extLst>
          </p:cNvPr>
          <p:cNvSpPr txBox="1">
            <a:spLocks noChangeArrowheads="1"/>
          </p:cNvSpPr>
          <p:nvPr/>
        </p:nvSpPr>
        <p:spPr bwMode="auto">
          <a:xfrm>
            <a:off x="1828800" y="381000"/>
            <a:ext cx="6388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11.36  </a:t>
            </a:r>
            <a:r>
              <a:rPr lang="en-US" altLang="en-US" sz="2000" i="1">
                <a:latin typeface="Times New Roman" panose="02020603050405020304" pitchFamily="18" charset="0"/>
              </a:rPr>
              <a:t>PAP packets encapsulated in a PPP frame</a:t>
            </a:r>
          </a:p>
        </p:txBody>
      </p:sp>
      <p:pic>
        <p:nvPicPr>
          <p:cNvPr id="903174" name="Picture 6">
            <a:extLst>
              <a:ext uri="{FF2B5EF4-FFF2-40B4-BE49-F238E27FC236}">
                <a16:creationId xmlns:a16="http://schemas.microsoft.com/office/drawing/2014/main" id="{F678E554-1DBD-88D3-1FA0-8A41A7FD1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1295401"/>
            <a:ext cx="6965950" cy="465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B6BC3BB-B4AD-0DCD-6930-03F686567214}"/>
              </a:ext>
            </a:extLst>
          </p:cNvPr>
          <p:cNvSpPr>
            <a:spLocks noGrp="1"/>
          </p:cNvSpPr>
          <p:nvPr>
            <p:ph type="sldNum" sz="quarter" idx="12"/>
          </p:nvPr>
        </p:nvSpPr>
        <p:spPr/>
        <p:txBody>
          <a:bodyPr/>
          <a:lstStyle/>
          <a:p>
            <a:fld id="{6D972E1D-2B91-43F8-BAFE-8C37D0BCB00C}" type="slidenum">
              <a:rPr lang="en-IN" smtClean="0"/>
              <a:t>104</a:t>
            </a:fld>
            <a:endParaRPr lang="en-IN"/>
          </a:p>
        </p:txBody>
      </p:sp>
    </p:spTree>
    <p:extLst>
      <p:ext uri="{BB962C8B-B14F-4D97-AF65-F5344CB8AC3E}">
        <p14:creationId xmlns:p14="http://schemas.microsoft.com/office/powerpoint/2010/main" val="7193270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C74F-C60B-3F8B-62E8-43F7728CD84C}"/>
              </a:ext>
            </a:extLst>
          </p:cNvPr>
          <p:cNvSpPr>
            <a:spLocks noGrp="1"/>
          </p:cNvSpPr>
          <p:nvPr>
            <p:ph type="title"/>
          </p:nvPr>
        </p:nvSpPr>
        <p:spPr>
          <a:xfrm>
            <a:off x="1097280" y="122011"/>
            <a:ext cx="10058400" cy="728381"/>
          </a:xfrm>
        </p:spPr>
        <p:txBody>
          <a:bodyPr/>
          <a:lstStyle/>
          <a:p>
            <a:pPr algn="ctr"/>
            <a:r>
              <a:rPr lang="en-IN" u="sng" dirty="0">
                <a:highlight>
                  <a:srgbClr val="FFFF00"/>
                </a:highlight>
              </a:rPr>
              <a:t>PAP</a:t>
            </a:r>
          </a:p>
        </p:txBody>
      </p:sp>
      <p:sp>
        <p:nvSpPr>
          <p:cNvPr id="3" name="Slide Number Placeholder 2">
            <a:extLst>
              <a:ext uri="{FF2B5EF4-FFF2-40B4-BE49-F238E27FC236}">
                <a16:creationId xmlns:a16="http://schemas.microsoft.com/office/drawing/2014/main" id="{4DAAB00A-9F1C-6B7B-60B5-9FBB84F35432}"/>
              </a:ext>
            </a:extLst>
          </p:cNvPr>
          <p:cNvSpPr>
            <a:spLocks noGrp="1"/>
          </p:cNvSpPr>
          <p:nvPr>
            <p:ph type="sldNum" sz="quarter" idx="12"/>
          </p:nvPr>
        </p:nvSpPr>
        <p:spPr/>
        <p:txBody>
          <a:bodyPr/>
          <a:lstStyle/>
          <a:p>
            <a:fld id="{6D972E1D-2B91-43F8-BAFE-8C37D0BCB00C}" type="slidenum">
              <a:rPr lang="en-IN" smtClean="0"/>
              <a:t>105</a:t>
            </a:fld>
            <a:endParaRPr lang="en-IN"/>
          </a:p>
        </p:txBody>
      </p:sp>
      <p:sp>
        <p:nvSpPr>
          <p:cNvPr id="5" name="TextBox 4">
            <a:extLst>
              <a:ext uri="{FF2B5EF4-FFF2-40B4-BE49-F238E27FC236}">
                <a16:creationId xmlns:a16="http://schemas.microsoft.com/office/drawing/2014/main" id="{314E83C8-A6FE-3897-3299-42356C6EE6DB}"/>
              </a:ext>
            </a:extLst>
          </p:cNvPr>
          <p:cNvSpPr txBox="1"/>
          <p:nvPr/>
        </p:nvSpPr>
        <p:spPr>
          <a:xfrm>
            <a:off x="978408" y="867537"/>
            <a:ext cx="10177272" cy="5632311"/>
          </a:xfrm>
          <a:prstGeom prst="rect">
            <a:avLst/>
          </a:prstGeom>
          <a:noFill/>
        </p:spPr>
        <p:txBody>
          <a:bodyPr wrap="square">
            <a:spAutoFit/>
          </a:bodyPr>
          <a:lstStyle/>
          <a:p>
            <a:pPr marL="342900" indent="-342900" algn="just">
              <a:buFont typeface="Arial" panose="020B0604020202020204" pitchFamily="34" charset="0"/>
              <a:buChar char="•"/>
            </a:pPr>
            <a:r>
              <a:rPr lang="en-US" sz="2400" dirty="0"/>
              <a:t>The Password Authentication Protocol (PAP) is a simple authentication procedure with a two-step process:</a:t>
            </a:r>
          </a:p>
          <a:p>
            <a:pPr marL="800100" lvl="1" indent="-342900" algn="just">
              <a:buFont typeface="Arial" panose="020B0604020202020204" pitchFamily="34" charset="0"/>
              <a:buChar char="•"/>
            </a:pPr>
            <a:r>
              <a:rPr lang="en-US" sz="2400" b="1" i="1" dirty="0">
                <a:solidFill>
                  <a:schemeClr val="accent6">
                    <a:lumMod val="75000"/>
                  </a:schemeClr>
                </a:solidFill>
              </a:rPr>
              <a:t>1. The user who wants to access a system sends an authentication identification (usually the user name) and a password.</a:t>
            </a:r>
          </a:p>
          <a:p>
            <a:pPr marL="800100" lvl="1" indent="-342900" algn="just">
              <a:buFont typeface="Arial" panose="020B0604020202020204" pitchFamily="34" charset="0"/>
              <a:buChar char="•"/>
            </a:pPr>
            <a:r>
              <a:rPr lang="en-US" sz="2400" b="1" i="1" dirty="0">
                <a:solidFill>
                  <a:schemeClr val="accent6">
                    <a:lumMod val="75000"/>
                  </a:schemeClr>
                </a:solidFill>
              </a:rPr>
              <a:t>2. The system checks the validity of the identification and password and either accepts or denies connection.</a:t>
            </a:r>
          </a:p>
          <a:p>
            <a:pPr marL="342900" indent="-342900" algn="just">
              <a:buFont typeface="Arial" panose="020B0604020202020204" pitchFamily="34" charset="0"/>
              <a:buChar char="•"/>
            </a:pPr>
            <a:r>
              <a:rPr lang="en-US" sz="2400" dirty="0"/>
              <a:t>Figure 11.24 shows the three types of packets used by PAP and how they are actually exchanged. </a:t>
            </a:r>
          </a:p>
          <a:p>
            <a:pPr marL="342900" indent="-342900" algn="just">
              <a:buFont typeface="Arial" panose="020B0604020202020204" pitchFamily="34" charset="0"/>
              <a:buChar char="•"/>
            </a:pPr>
            <a:r>
              <a:rPr lang="en-US" sz="2400" dirty="0"/>
              <a:t>When a PPP frame is carrying any PAP packets, the value of the protocol field is 0xC023. </a:t>
            </a:r>
          </a:p>
          <a:p>
            <a:pPr marL="342900" indent="-342900" algn="just">
              <a:buFont typeface="Arial" panose="020B0604020202020204" pitchFamily="34" charset="0"/>
              <a:buChar char="•"/>
            </a:pPr>
            <a:r>
              <a:rPr lang="en-US" sz="2400" dirty="0"/>
              <a:t>The three PAP packets are authenticate-request, authenticate-ack, and authenticate-nak. </a:t>
            </a:r>
          </a:p>
          <a:p>
            <a:pPr marL="342900" indent="-342900" algn="just">
              <a:buFont typeface="Arial" panose="020B0604020202020204" pitchFamily="34" charset="0"/>
              <a:buChar char="•"/>
            </a:pPr>
            <a:r>
              <a:rPr lang="en-US" sz="2400" dirty="0"/>
              <a:t>The first packet is used by the user to send the user name and password. </a:t>
            </a:r>
          </a:p>
          <a:p>
            <a:pPr marL="342900" indent="-342900" algn="just">
              <a:buFont typeface="Arial" panose="020B0604020202020204" pitchFamily="34" charset="0"/>
              <a:buChar char="•"/>
            </a:pPr>
            <a:r>
              <a:rPr lang="en-US" sz="2400" dirty="0"/>
              <a:t>The second is used by the system to allow access. </a:t>
            </a:r>
          </a:p>
          <a:p>
            <a:pPr marL="342900" indent="-342900" algn="just">
              <a:buFont typeface="Arial" panose="020B0604020202020204" pitchFamily="34" charset="0"/>
              <a:buChar char="•"/>
            </a:pPr>
            <a:r>
              <a:rPr lang="en-US" sz="2400" dirty="0"/>
              <a:t>The third is used by the system to deny access.</a:t>
            </a:r>
            <a:endParaRPr lang="en-IN" sz="2400" dirty="0"/>
          </a:p>
        </p:txBody>
      </p:sp>
    </p:spTree>
    <p:extLst>
      <p:ext uri="{BB962C8B-B14F-4D97-AF65-F5344CB8AC3E}">
        <p14:creationId xmlns:p14="http://schemas.microsoft.com/office/powerpoint/2010/main" val="11487732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4195" name="Line 3">
            <a:extLst>
              <a:ext uri="{FF2B5EF4-FFF2-40B4-BE49-F238E27FC236}">
                <a16:creationId xmlns:a16="http://schemas.microsoft.com/office/drawing/2014/main" id="{39DD182F-B7B7-2CC0-F331-6E9185ACDE25}"/>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04196" name="Text Box 4">
            <a:extLst>
              <a:ext uri="{FF2B5EF4-FFF2-40B4-BE49-F238E27FC236}">
                <a16:creationId xmlns:a16="http://schemas.microsoft.com/office/drawing/2014/main" id="{E2790FC8-8016-4F74-C0BB-7ED9D187CC96}"/>
              </a:ext>
            </a:extLst>
          </p:cNvPr>
          <p:cNvSpPr txBox="1">
            <a:spLocks noChangeArrowheads="1"/>
          </p:cNvSpPr>
          <p:nvPr/>
        </p:nvSpPr>
        <p:spPr bwMode="auto">
          <a:xfrm>
            <a:off x="1828800" y="381000"/>
            <a:ext cx="6599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11.37  </a:t>
            </a:r>
            <a:r>
              <a:rPr lang="en-US" altLang="en-US" sz="2000" i="1">
                <a:latin typeface="Times New Roman" panose="02020603050405020304" pitchFamily="18" charset="0"/>
              </a:rPr>
              <a:t>CHAP packets encapsulated in a PPP frame</a:t>
            </a:r>
          </a:p>
        </p:txBody>
      </p:sp>
      <p:sp>
        <p:nvSpPr>
          <p:cNvPr id="904197" name="Line 5">
            <a:extLst>
              <a:ext uri="{FF2B5EF4-FFF2-40B4-BE49-F238E27FC236}">
                <a16:creationId xmlns:a16="http://schemas.microsoft.com/office/drawing/2014/main" id="{1143A5F6-804A-ABAE-4C10-C52C2728C68D}"/>
              </a:ext>
            </a:extLst>
          </p:cNvPr>
          <p:cNvSpPr>
            <a:spLocks noChangeShapeType="1"/>
          </p:cNvSpPr>
          <p:nvPr/>
        </p:nvSpPr>
        <p:spPr bwMode="auto">
          <a:xfrm>
            <a:off x="1676400" y="64008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904199" name="Picture 7">
            <a:extLst>
              <a:ext uri="{FF2B5EF4-FFF2-40B4-BE49-F238E27FC236}">
                <a16:creationId xmlns:a16="http://schemas.microsoft.com/office/drawing/2014/main" id="{DE42CEF3-4D80-3B9A-D2D7-FC68BD001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364" y="1066800"/>
            <a:ext cx="6929437"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8100838E-1D20-FFFF-D97E-9910DCB6FE7C}"/>
              </a:ext>
            </a:extLst>
          </p:cNvPr>
          <p:cNvSpPr>
            <a:spLocks noGrp="1"/>
          </p:cNvSpPr>
          <p:nvPr>
            <p:ph type="sldNum" sz="quarter" idx="12"/>
          </p:nvPr>
        </p:nvSpPr>
        <p:spPr/>
        <p:txBody>
          <a:bodyPr/>
          <a:lstStyle/>
          <a:p>
            <a:fld id="{6D972E1D-2B91-43F8-BAFE-8C37D0BCB00C}" type="slidenum">
              <a:rPr lang="en-IN" smtClean="0"/>
              <a:t>106</a:t>
            </a:fld>
            <a:endParaRPr lang="en-IN"/>
          </a:p>
        </p:txBody>
      </p:sp>
    </p:spTree>
    <p:extLst>
      <p:ext uri="{BB962C8B-B14F-4D97-AF65-F5344CB8AC3E}">
        <p14:creationId xmlns:p14="http://schemas.microsoft.com/office/powerpoint/2010/main" val="34219783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60D3-02F2-6F76-5DC5-A65403C32565}"/>
              </a:ext>
            </a:extLst>
          </p:cNvPr>
          <p:cNvSpPr>
            <a:spLocks noGrp="1"/>
          </p:cNvSpPr>
          <p:nvPr>
            <p:ph type="title"/>
          </p:nvPr>
        </p:nvSpPr>
        <p:spPr>
          <a:xfrm>
            <a:off x="1097280" y="286603"/>
            <a:ext cx="10058400" cy="728381"/>
          </a:xfrm>
        </p:spPr>
        <p:txBody>
          <a:bodyPr/>
          <a:lstStyle/>
          <a:p>
            <a:pPr algn="ctr"/>
            <a:r>
              <a:rPr lang="en-IN" b="1" u="sng" dirty="0">
                <a:highlight>
                  <a:srgbClr val="FFFF00"/>
                </a:highlight>
              </a:rPr>
              <a:t>CHAP</a:t>
            </a:r>
          </a:p>
        </p:txBody>
      </p:sp>
      <p:sp>
        <p:nvSpPr>
          <p:cNvPr id="3" name="Slide Number Placeholder 2">
            <a:extLst>
              <a:ext uri="{FF2B5EF4-FFF2-40B4-BE49-F238E27FC236}">
                <a16:creationId xmlns:a16="http://schemas.microsoft.com/office/drawing/2014/main" id="{FF286FD1-6CE2-4E39-1FF7-3DA447C34FA3}"/>
              </a:ext>
            </a:extLst>
          </p:cNvPr>
          <p:cNvSpPr>
            <a:spLocks noGrp="1"/>
          </p:cNvSpPr>
          <p:nvPr>
            <p:ph type="sldNum" sz="quarter" idx="12"/>
          </p:nvPr>
        </p:nvSpPr>
        <p:spPr/>
        <p:txBody>
          <a:bodyPr/>
          <a:lstStyle/>
          <a:p>
            <a:fld id="{6D972E1D-2B91-43F8-BAFE-8C37D0BCB00C}" type="slidenum">
              <a:rPr lang="en-IN" smtClean="0"/>
              <a:t>107</a:t>
            </a:fld>
            <a:endParaRPr lang="en-IN"/>
          </a:p>
        </p:txBody>
      </p:sp>
      <p:sp>
        <p:nvSpPr>
          <p:cNvPr id="5" name="TextBox 4">
            <a:extLst>
              <a:ext uri="{FF2B5EF4-FFF2-40B4-BE49-F238E27FC236}">
                <a16:creationId xmlns:a16="http://schemas.microsoft.com/office/drawing/2014/main" id="{D47A8FB4-F7A9-CEB9-F853-48E9DCD53404}"/>
              </a:ext>
            </a:extLst>
          </p:cNvPr>
          <p:cNvSpPr txBox="1"/>
          <p:nvPr/>
        </p:nvSpPr>
        <p:spPr>
          <a:xfrm>
            <a:off x="729996" y="1045292"/>
            <a:ext cx="10652760" cy="5170646"/>
          </a:xfrm>
          <a:prstGeom prst="rect">
            <a:avLst/>
          </a:prstGeom>
          <a:noFill/>
        </p:spPr>
        <p:txBody>
          <a:bodyPr wrap="square">
            <a:spAutoFit/>
          </a:bodyPr>
          <a:lstStyle/>
          <a:p>
            <a:pPr marL="342900" indent="-342900" algn="just">
              <a:buFont typeface="Arial" panose="020B0604020202020204" pitchFamily="34" charset="0"/>
              <a:buChar char="•"/>
            </a:pPr>
            <a:r>
              <a:rPr lang="en-US" sz="2200" dirty="0"/>
              <a:t>The Challenge Handshake Authentication Protocol (CHAP) is a three-way handshaking authentication protocol that provides greater security than PAP. In this method, the password is kept secret; it is never sent online.</a:t>
            </a:r>
          </a:p>
          <a:p>
            <a:pPr marL="800100" lvl="1" indent="-342900" algn="just">
              <a:buFont typeface="Arial" panose="020B0604020202020204" pitchFamily="34" charset="0"/>
              <a:buChar char="•"/>
            </a:pPr>
            <a:r>
              <a:rPr lang="en-US" sz="2200" b="1" i="1" dirty="0">
                <a:solidFill>
                  <a:schemeClr val="accent6">
                    <a:lumMod val="75000"/>
                  </a:schemeClr>
                </a:solidFill>
              </a:rPr>
              <a:t>1. The system sends the user a challenge packet containing a challenge value, usually a few bytes.</a:t>
            </a:r>
          </a:p>
          <a:p>
            <a:pPr marL="800100" lvl="1" indent="-342900" algn="just">
              <a:buFont typeface="Arial" panose="020B0604020202020204" pitchFamily="34" charset="0"/>
              <a:buChar char="•"/>
            </a:pPr>
            <a:r>
              <a:rPr lang="en-US" sz="2200" b="1" i="1" dirty="0">
                <a:solidFill>
                  <a:schemeClr val="accent6">
                    <a:lumMod val="75000"/>
                  </a:schemeClr>
                </a:solidFill>
              </a:rPr>
              <a:t>2. The user applies a predefined function that takes the challenge value and the user’s own password and creates a result. The user sends the result in the response packet to the system.</a:t>
            </a:r>
          </a:p>
          <a:p>
            <a:pPr marL="800100" lvl="1" indent="-342900" algn="just">
              <a:buFont typeface="Arial" panose="020B0604020202020204" pitchFamily="34" charset="0"/>
              <a:buChar char="•"/>
            </a:pPr>
            <a:r>
              <a:rPr lang="en-US" sz="2200" b="1" i="1" dirty="0">
                <a:solidFill>
                  <a:schemeClr val="accent6">
                    <a:lumMod val="75000"/>
                  </a:schemeClr>
                </a:solidFill>
              </a:rPr>
              <a:t>3. The system does the same. It applies the same function to the password of the user (known to the system) and the challenge value to create a result. </a:t>
            </a:r>
          </a:p>
          <a:p>
            <a:pPr marL="342900" indent="-342900" algn="just">
              <a:buFont typeface="Arial" panose="020B0604020202020204" pitchFamily="34" charset="0"/>
              <a:buChar char="•"/>
            </a:pPr>
            <a:r>
              <a:rPr lang="en-US" sz="2200" dirty="0"/>
              <a:t>If the result created is the same as the result sent in the response packet, access is granted; otherwise, it is denied. </a:t>
            </a:r>
          </a:p>
          <a:p>
            <a:pPr marL="342900" indent="-342900" algn="just">
              <a:buFont typeface="Arial" panose="020B0604020202020204" pitchFamily="34" charset="0"/>
              <a:buChar char="•"/>
            </a:pPr>
            <a:r>
              <a:rPr lang="en-US" sz="2200" dirty="0"/>
              <a:t>CHAP is more secure than PAP, especially if the system continuously changes the challenge value. </a:t>
            </a:r>
          </a:p>
          <a:p>
            <a:pPr marL="342900" indent="-342900" algn="just">
              <a:buFont typeface="Arial" panose="020B0604020202020204" pitchFamily="34" charset="0"/>
              <a:buChar char="•"/>
            </a:pPr>
            <a:r>
              <a:rPr lang="en-US" sz="2200" dirty="0"/>
              <a:t>Even if the intruder learns the challenge value and the result, the password is still secret.</a:t>
            </a:r>
            <a:endParaRPr lang="en-IN" sz="2200" dirty="0"/>
          </a:p>
        </p:txBody>
      </p:sp>
    </p:spTree>
    <p:extLst>
      <p:ext uri="{BB962C8B-B14F-4D97-AF65-F5344CB8AC3E}">
        <p14:creationId xmlns:p14="http://schemas.microsoft.com/office/powerpoint/2010/main" val="4796814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5219" name="Line 3">
            <a:extLst>
              <a:ext uri="{FF2B5EF4-FFF2-40B4-BE49-F238E27FC236}">
                <a16:creationId xmlns:a16="http://schemas.microsoft.com/office/drawing/2014/main" id="{5C0F9542-73E2-515A-6D15-B0D4632A2F4A}"/>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05220" name="Text Box 4">
            <a:extLst>
              <a:ext uri="{FF2B5EF4-FFF2-40B4-BE49-F238E27FC236}">
                <a16:creationId xmlns:a16="http://schemas.microsoft.com/office/drawing/2014/main" id="{B766F470-CA38-DDE7-21CC-5E2A4D9165B9}"/>
              </a:ext>
            </a:extLst>
          </p:cNvPr>
          <p:cNvSpPr txBox="1">
            <a:spLocks noChangeArrowheads="1"/>
          </p:cNvSpPr>
          <p:nvPr/>
        </p:nvSpPr>
        <p:spPr bwMode="auto">
          <a:xfrm>
            <a:off x="1828800" y="381000"/>
            <a:ext cx="619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11.38  </a:t>
            </a:r>
            <a:r>
              <a:rPr lang="en-US" altLang="en-US" sz="2000" i="1">
                <a:latin typeface="Times New Roman" panose="02020603050405020304" pitchFamily="18" charset="0"/>
              </a:rPr>
              <a:t>IPCP packet encapsulated in PPP frame</a:t>
            </a:r>
          </a:p>
        </p:txBody>
      </p:sp>
      <p:pic>
        <p:nvPicPr>
          <p:cNvPr id="905222" name="Picture 6">
            <a:extLst>
              <a:ext uri="{FF2B5EF4-FFF2-40B4-BE49-F238E27FC236}">
                <a16:creationId xmlns:a16="http://schemas.microsoft.com/office/drawing/2014/main" id="{A494E35D-576B-CA96-3FC1-EDFEE5917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300" y="2438401"/>
            <a:ext cx="83185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667FE5CE-5306-3640-6FF1-FD1136385ACE}"/>
              </a:ext>
            </a:extLst>
          </p:cNvPr>
          <p:cNvSpPr>
            <a:spLocks noGrp="1"/>
          </p:cNvSpPr>
          <p:nvPr>
            <p:ph type="sldNum" sz="quarter" idx="12"/>
          </p:nvPr>
        </p:nvSpPr>
        <p:spPr/>
        <p:txBody>
          <a:bodyPr/>
          <a:lstStyle/>
          <a:p>
            <a:fld id="{6D972E1D-2B91-43F8-BAFE-8C37D0BCB00C}" type="slidenum">
              <a:rPr lang="en-IN" smtClean="0"/>
              <a:t>108</a:t>
            </a:fld>
            <a:endParaRPr lang="en-IN"/>
          </a:p>
        </p:txBody>
      </p:sp>
    </p:spTree>
    <p:extLst>
      <p:ext uri="{BB962C8B-B14F-4D97-AF65-F5344CB8AC3E}">
        <p14:creationId xmlns:p14="http://schemas.microsoft.com/office/powerpoint/2010/main" val="17067783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C8CB-4BE0-5371-ABC1-9B1712044BFA}"/>
              </a:ext>
            </a:extLst>
          </p:cNvPr>
          <p:cNvSpPr>
            <a:spLocks noGrp="1"/>
          </p:cNvSpPr>
          <p:nvPr>
            <p:ph type="title"/>
          </p:nvPr>
        </p:nvSpPr>
        <p:spPr>
          <a:xfrm>
            <a:off x="1097280" y="286603"/>
            <a:ext cx="10058400" cy="655229"/>
          </a:xfrm>
        </p:spPr>
        <p:txBody>
          <a:bodyPr>
            <a:normAutofit fontScale="90000"/>
          </a:bodyPr>
          <a:lstStyle/>
          <a:p>
            <a:pPr algn="ctr"/>
            <a:r>
              <a:rPr lang="en-US" u="sng" dirty="0">
                <a:highlight>
                  <a:srgbClr val="FFFF00"/>
                </a:highlight>
              </a:rPr>
              <a:t>IPCP</a:t>
            </a:r>
            <a:endParaRPr lang="en-IN" u="sng" dirty="0">
              <a:highlight>
                <a:srgbClr val="FFFF00"/>
              </a:highlight>
            </a:endParaRPr>
          </a:p>
        </p:txBody>
      </p:sp>
      <p:sp>
        <p:nvSpPr>
          <p:cNvPr id="3" name="Slide Number Placeholder 2">
            <a:extLst>
              <a:ext uri="{FF2B5EF4-FFF2-40B4-BE49-F238E27FC236}">
                <a16:creationId xmlns:a16="http://schemas.microsoft.com/office/drawing/2014/main" id="{BE5E9289-1517-C187-D35E-4F91BC0C81C4}"/>
              </a:ext>
            </a:extLst>
          </p:cNvPr>
          <p:cNvSpPr>
            <a:spLocks noGrp="1"/>
          </p:cNvSpPr>
          <p:nvPr>
            <p:ph type="sldNum" sz="quarter" idx="12"/>
          </p:nvPr>
        </p:nvSpPr>
        <p:spPr/>
        <p:txBody>
          <a:bodyPr/>
          <a:lstStyle/>
          <a:p>
            <a:fld id="{6D972E1D-2B91-43F8-BAFE-8C37D0BCB00C}" type="slidenum">
              <a:rPr lang="en-IN" smtClean="0"/>
              <a:t>109</a:t>
            </a:fld>
            <a:endParaRPr lang="en-IN"/>
          </a:p>
        </p:txBody>
      </p:sp>
      <p:sp>
        <p:nvSpPr>
          <p:cNvPr id="5" name="TextBox 4">
            <a:extLst>
              <a:ext uri="{FF2B5EF4-FFF2-40B4-BE49-F238E27FC236}">
                <a16:creationId xmlns:a16="http://schemas.microsoft.com/office/drawing/2014/main" id="{EEAAABF7-5448-10BB-438F-5FB67A36C272}"/>
              </a:ext>
            </a:extLst>
          </p:cNvPr>
          <p:cNvSpPr txBox="1"/>
          <p:nvPr/>
        </p:nvSpPr>
        <p:spPr>
          <a:xfrm>
            <a:off x="1243583" y="1543318"/>
            <a:ext cx="9912097" cy="2677656"/>
          </a:xfrm>
          <a:prstGeom prst="rect">
            <a:avLst/>
          </a:prstGeom>
          <a:noFill/>
        </p:spPr>
        <p:txBody>
          <a:bodyPr wrap="square">
            <a:spAutoFit/>
          </a:bodyPr>
          <a:lstStyle/>
          <a:p>
            <a:pPr marL="457200" indent="-457200" algn="just">
              <a:buFont typeface="Arial" panose="020B0604020202020204" pitchFamily="34" charset="0"/>
              <a:buChar char="•"/>
            </a:pPr>
            <a:r>
              <a:rPr lang="en-US" sz="2400" dirty="0"/>
              <a:t>One NCP protocol is the Internet Protocol Control Protocol (IPCP). </a:t>
            </a:r>
          </a:p>
          <a:p>
            <a:pPr marL="457200" indent="-457200" algn="just">
              <a:buFont typeface="Arial" panose="020B0604020202020204" pitchFamily="34" charset="0"/>
              <a:buChar char="•"/>
            </a:pPr>
            <a:r>
              <a:rPr lang="en-US" sz="2400" dirty="0"/>
              <a:t>This protocol configures the link used to carry IP packets in the Internet. </a:t>
            </a:r>
          </a:p>
          <a:p>
            <a:pPr marL="457200" indent="-457200" algn="just">
              <a:buFont typeface="Arial" panose="020B0604020202020204" pitchFamily="34" charset="0"/>
              <a:buChar char="•"/>
            </a:pPr>
            <a:r>
              <a:rPr lang="en-US" sz="2400" dirty="0"/>
              <a:t>IPCP is especially of interest to us. </a:t>
            </a:r>
          </a:p>
          <a:p>
            <a:pPr marL="457200" indent="-457200" algn="just">
              <a:buFont typeface="Arial" panose="020B0604020202020204" pitchFamily="34" charset="0"/>
              <a:buChar char="•"/>
            </a:pPr>
            <a:r>
              <a:rPr lang="en-US" sz="2400" dirty="0"/>
              <a:t>The format of an IPCP packet is shown in Figure 11.38. </a:t>
            </a:r>
          </a:p>
          <a:p>
            <a:pPr marL="457200" indent="-457200" algn="just">
              <a:buFont typeface="Arial" panose="020B0604020202020204" pitchFamily="34" charset="0"/>
              <a:buChar char="•"/>
            </a:pPr>
            <a:r>
              <a:rPr lang="en-US" sz="2400" dirty="0"/>
              <a:t>Note that the value of the protocol field in hexadecimal is 8021.</a:t>
            </a:r>
          </a:p>
          <a:p>
            <a:pPr marL="457200" indent="-457200" algn="just">
              <a:buFont typeface="Arial" panose="020B0604020202020204" pitchFamily="34" charset="0"/>
              <a:buChar char="•"/>
            </a:pPr>
            <a:r>
              <a:rPr lang="en-US" sz="2400" dirty="0"/>
              <a:t>IPCP defines seven packets, distinguished by their code values, as shown in Table 11.4.</a:t>
            </a:r>
            <a:endParaRPr lang="en-IN" sz="2400" dirty="0"/>
          </a:p>
        </p:txBody>
      </p:sp>
    </p:spTree>
    <p:extLst>
      <p:ext uri="{BB962C8B-B14F-4D97-AF65-F5344CB8AC3E}">
        <p14:creationId xmlns:p14="http://schemas.microsoft.com/office/powerpoint/2010/main" val="3675497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3419" name="Rectangle 11">
            <a:extLst>
              <a:ext uri="{FF2B5EF4-FFF2-40B4-BE49-F238E27FC236}">
                <a16:creationId xmlns:a16="http://schemas.microsoft.com/office/drawing/2014/main" id="{28B6BBFA-F700-FE49-2D68-EAE1A5F48AB6}"/>
              </a:ext>
            </a:extLst>
          </p:cNvPr>
          <p:cNvSpPr>
            <a:spLocks noChangeArrowheads="1"/>
          </p:cNvSpPr>
          <p:nvPr/>
        </p:nvSpPr>
        <p:spPr bwMode="auto">
          <a:xfrm>
            <a:off x="1825752" y="1588643"/>
            <a:ext cx="8343900"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dirty="0"/>
              <a:t>Flow control refers to a set of procedures used to restrict  the amount of data</a:t>
            </a:r>
          </a:p>
          <a:p>
            <a:pPr algn="ctr"/>
            <a:r>
              <a:rPr lang="en-US" altLang="en-US" sz="3200" dirty="0"/>
              <a:t>that the sender can send  before</a:t>
            </a:r>
          </a:p>
          <a:p>
            <a:pPr algn="ctr"/>
            <a:r>
              <a:rPr lang="en-US" altLang="en-US" sz="3200" dirty="0"/>
              <a:t>waiting for acknowledgment.</a:t>
            </a:r>
          </a:p>
        </p:txBody>
      </p:sp>
      <p:grpSp>
        <p:nvGrpSpPr>
          <p:cNvPr id="913421" name="Group 13">
            <a:extLst>
              <a:ext uri="{FF2B5EF4-FFF2-40B4-BE49-F238E27FC236}">
                <a16:creationId xmlns:a16="http://schemas.microsoft.com/office/drawing/2014/main" id="{E51965C1-2CFC-2955-0BB0-3BF8E60ACFB6}"/>
              </a:ext>
            </a:extLst>
          </p:cNvPr>
          <p:cNvGrpSpPr>
            <a:grpSpLocks/>
          </p:cNvGrpSpPr>
          <p:nvPr/>
        </p:nvGrpSpPr>
        <p:grpSpPr bwMode="auto">
          <a:xfrm>
            <a:off x="1825752" y="746760"/>
            <a:ext cx="1143000" cy="566738"/>
            <a:chOff x="1200" y="1248"/>
            <a:chExt cx="720" cy="357"/>
          </a:xfrm>
        </p:grpSpPr>
        <p:pic>
          <p:nvPicPr>
            <p:cNvPr id="913422" name="Picture 14">
              <a:extLst>
                <a:ext uri="{FF2B5EF4-FFF2-40B4-BE49-F238E27FC236}">
                  <a16:creationId xmlns:a16="http://schemas.microsoft.com/office/drawing/2014/main" id="{2CC6FE31-46D5-2D59-9A1E-21988DDC6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3423" name="Text Box 15">
              <a:extLst>
                <a:ext uri="{FF2B5EF4-FFF2-40B4-BE49-F238E27FC236}">
                  <a16:creationId xmlns:a16="http://schemas.microsoft.com/office/drawing/2014/main" id="{D0D0CA2E-C24D-3E0B-C6DF-46881DA866B8}"/>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
        <p:nvSpPr>
          <p:cNvPr id="3" name="Slide Number Placeholder 2">
            <a:extLst>
              <a:ext uri="{FF2B5EF4-FFF2-40B4-BE49-F238E27FC236}">
                <a16:creationId xmlns:a16="http://schemas.microsoft.com/office/drawing/2014/main" id="{54D4E1A7-29E7-7A1F-3739-A9148ADF3445}"/>
              </a:ext>
            </a:extLst>
          </p:cNvPr>
          <p:cNvSpPr>
            <a:spLocks noGrp="1"/>
          </p:cNvSpPr>
          <p:nvPr>
            <p:ph type="sldNum" sz="quarter" idx="12"/>
          </p:nvPr>
        </p:nvSpPr>
        <p:spPr/>
        <p:txBody>
          <a:bodyPr/>
          <a:lstStyle/>
          <a:p>
            <a:fld id="{6D972E1D-2B91-43F8-BAFE-8C37D0BCB00C}" type="slidenum">
              <a:rPr lang="en-IN" smtClean="0"/>
              <a:t>11</a:t>
            </a:fld>
            <a:endParaRPr lang="en-IN"/>
          </a:p>
        </p:txBody>
      </p:sp>
      <p:pic>
        <p:nvPicPr>
          <p:cNvPr id="5" name="Picture 4">
            <a:extLst>
              <a:ext uri="{FF2B5EF4-FFF2-40B4-BE49-F238E27FC236}">
                <a16:creationId xmlns:a16="http://schemas.microsoft.com/office/drawing/2014/main" id="{25F2EF1B-CCFC-92FC-B526-1726B333D158}"/>
              </a:ext>
            </a:extLst>
          </p:cNvPr>
          <p:cNvPicPr>
            <a:picLocks noChangeAspect="1"/>
          </p:cNvPicPr>
          <p:nvPr/>
        </p:nvPicPr>
        <p:blipFill>
          <a:blip r:embed="rId4"/>
          <a:stretch>
            <a:fillRect/>
          </a:stretch>
        </p:blipFill>
        <p:spPr>
          <a:xfrm>
            <a:off x="961747" y="3925891"/>
            <a:ext cx="10250736" cy="2211211"/>
          </a:xfrm>
          <a:prstGeom prst="rect">
            <a:avLst/>
          </a:prstGeom>
        </p:spPr>
      </p:pic>
    </p:spTree>
    <p:extLst>
      <p:ext uri="{BB962C8B-B14F-4D97-AF65-F5344CB8AC3E}">
        <p14:creationId xmlns:p14="http://schemas.microsoft.com/office/powerpoint/2010/main" val="5885711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8226" name="Text Box 2">
            <a:extLst>
              <a:ext uri="{FF2B5EF4-FFF2-40B4-BE49-F238E27FC236}">
                <a16:creationId xmlns:a16="http://schemas.microsoft.com/office/drawing/2014/main" id="{F3EA66DE-C162-B476-9B2F-ADCF767A1F0B}"/>
              </a:ext>
            </a:extLst>
          </p:cNvPr>
          <p:cNvSpPr txBox="1">
            <a:spLocks noChangeArrowheads="1"/>
          </p:cNvSpPr>
          <p:nvPr/>
        </p:nvSpPr>
        <p:spPr bwMode="auto">
          <a:xfrm>
            <a:off x="2743201" y="914400"/>
            <a:ext cx="4708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Table 11.4  </a:t>
            </a:r>
            <a:r>
              <a:rPr lang="en-US" altLang="en-US" sz="2000" i="1">
                <a:latin typeface="Times New Roman" panose="02020603050405020304" pitchFamily="18" charset="0"/>
              </a:rPr>
              <a:t>Code value for IPCP packets</a:t>
            </a:r>
          </a:p>
        </p:txBody>
      </p:sp>
      <p:pic>
        <p:nvPicPr>
          <p:cNvPr id="948228" name="Picture 4">
            <a:extLst>
              <a:ext uri="{FF2B5EF4-FFF2-40B4-BE49-F238E27FC236}">
                <a16:creationId xmlns:a16="http://schemas.microsoft.com/office/drawing/2014/main" id="{E4DBACF2-2E6E-8A76-98FC-97A20CB95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1316038"/>
            <a:ext cx="7194550" cy="409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E37C2043-9D32-6AA2-E4A4-B32C542F7A13}"/>
              </a:ext>
            </a:extLst>
          </p:cNvPr>
          <p:cNvSpPr>
            <a:spLocks noGrp="1"/>
          </p:cNvSpPr>
          <p:nvPr>
            <p:ph type="sldNum" sz="quarter" idx="12"/>
          </p:nvPr>
        </p:nvSpPr>
        <p:spPr/>
        <p:txBody>
          <a:bodyPr/>
          <a:lstStyle/>
          <a:p>
            <a:fld id="{6D972E1D-2B91-43F8-BAFE-8C37D0BCB00C}" type="slidenum">
              <a:rPr lang="en-IN" smtClean="0"/>
              <a:t>110</a:t>
            </a:fld>
            <a:endParaRPr lang="en-IN"/>
          </a:p>
        </p:txBody>
      </p:sp>
    </p:spTree>
    <p:extLst>
      <p:ext uri="{BB962C8B-B14F-4D97-AF65-F5344CB8AC3E}">
        <p14:creationId xmlns:p14="http://schemas.microsoft.com/office/powerpoint/2010/main" val="41439253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6243" name="Line 3">
            <a:extLst>
              <a:ext uri="{FF2B5EF4-FFF2-40B4-BE49-F238E27FC236}">
                <a16:creationId xmlns:a16="http://schemas.microsoft.com/office/drawing/2014/main" id="{126D48E8-E864-76A1-8CA1-E758EF982943}"/>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06244" name="Text Box 4">
            <a:extLst>
              <a:ext uri="{FF2B5EF4-FFF2-40B4-BE49-F238E27FC236}">
                <a16:creationId xmlns:a16="http://schemas.microsoft.com/office/drawing/2014/main" id="{95C95E86-FEF8-63FA-AC06-FAB8F52EBBB6}"/>
              </a:ext>
            </a:extLst>
          </p:cNvPr>
          <p:cNvSpPr txBox="1">
            <a:spLocks noChangeArrowheads="1"/>
          </p:cNvSpPr>
          <p:nvPr/>
        </p:nvSpPr>
        <p:spPr bwMode="auto">
          <a:xfrm>
            <a:off x="3086101" y="428625"/>
            <a:ext cx="638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11.39  </a:t>
            </a:r>
            <a:r>
              <a:rPr lang="en-US" altLang="en-US" sz="2000" i="1" dirty="0">
                <a:latin typeface="Times New Roman" panose="02020603050405020304" pitchFamily="18" charset="0"/>
              </a:rPr>
              <a:t>IP datagram encapsulated in a PPP frame</a:t>
            </a:r>
          </a:p>
        </p:txBody>
      </p:sp>
      <p:pic>
        <p:nvPicPr>
          <p:cNvPr id="906246" name="Picture 6">
            <a:extLst>
              <a:ext uri="{FF2B5EF4-FFF2-40B4-BE49-F238E27FC236}">
                <a16:creationId xmlns:a16="http://schemas.microsoft.com/office/drawing/2014/main" id="{77E58823-E4F9-172F-CA5C-78E5C1340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6" y="2624138"/>
            <a:ext cx="8308975" cy="156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AADF66F9-5DA5-D374-F28E-118E41538C2E}"/>
              </a:ext>
            </a:extLst>
          </p:cNvPr>
          <p:cNvSpPr>
            <a:spLocks noGrp="1"/>
          </p:cNvSpPr>
          <p:nvPr>
            <p:ph type="sldNum" sz="quarter" idx="12"/>
          </p:nvPr>
        </p:nvSpPr>
        <p:spPr/>
        <p:txBody>
          <a:bodyPr/>
          <a:lstStyle/>
          <a:p>
            <a:fld id="{6D972E1D-2B91-43F8-BAFE-8C37D0BCB00C}" type="slidenum">
              <a:rPr lang="en-IN" smtClean="0"/>
              <a:t>111</a:t>
            </a:fld>
            <a:endParaRPr lang="en-IN"/>
          </a:p>
        </p:txBody>
      </p:sp>
    </p:spTree>
    <p:extLst>
      <p:ext uri="{BB962C8B-B14F-4D97-AF65-F5344CB8AC3E}">
        <p14:creationId xmlns:p14="http://schemas.microsoft.com/office/powerpoint/2010/main" val="30319640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0281" name="Rectangle 9">
            <a:extLst>
              <a:ext uri="{FF2B5EF4-FFF2-40B4-BE49-F238E27FC236}">
                <a16:creationId xmlns:a16="http://schemas.microsoft.com/office/drawing/2014/main" id="{3AC593AB-C270-9897-7610-44E5CB666565}"/>
              </a:ext>
            </a:extLst>
          </p:cNvPr>
          <p:cNvSpPr>
            <a:spLocks noChangeArrowheads="1"/>
          </p:cNvSpPr>
          <p:nvPr/>
        </p:nvSpPr>
        <p:spPr bwMode="auto">
          <a:xfrm>
            <a:off x="1033273" y="1143000"/>
            <a:ext cx="10179210" cy="37856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rPr>
              <a:t>Let us go through the phases followed by a network layer packet as it is transmitted through a PPP connection. </a:t>
            </a:r>
          </a:p>
          <a:p>
            <a:pPr marL="342900" indent="-342900" algn="just">
              <a:buFont typeface="Arial" panose="020B0604020202020204" pitchFamily="34" charset="0"/>
              <a:buChar char="•"/>
            </a:pPr>
            <a:r>
              <a:rPr lang="en-US" altLang="en-US" sz="2400" dirty="0">
                <a:latin typeface="Times New Roman" panose="02020603050405020304" pitchFamily="18" charset="0"/>
              </a:rPr>
              <a:t>Figure 11.41 shows the steps. </a:t>
            </a:r>
          </a:p>
          <a:p>
            <a:pPr marL="342900" indent="-342900" algn="just">
              <a:buFont typeface="Arial" panose="020B0604020202020204" pitchFamily="34" charset="0"/>
              <a:buChar char="•"/>
            </a:pPr>
            <a:r>
              <a:rPr lang="en-US" altLang="en-US" sz="2400" dirty="0">
                <a:latin typeface="Times New Roman" panose="02020603050405020304" pitchFamily="18" charset="0"/>
              </a:rPr>
              <a:t>For simplicity, we assume unidirectional movement of data from the user site to the system site (such as sending an e-mail through an ISP). </a:t>
            </a:r>
          </a:p>
          <a:p>
            <a:pPr marL="342900" indent="-342900" algn="just">
              <a:buFont typeface="Arial" panose="020B0604020202020204" pitchFamily="34" charset="0"/>
              <a:buChar char="•"/>
            </a:pPr>
            <a:r>
              <a:rPr lang="en-US" altLang="en-US" sz="2400" dirty="0">
                <a:latin typeface="Times New Roman" panose="02020603050405020304" pitchFamily="18" charset="0"/>
              </a:rPr>
              <a:t>The first two frames show link establishment. </a:t>
            </a:r>
          </a:p>
          <a:p>
            <a:pPr marL="342900" indent="-342900" algn="just">
              <a:buFont typeface="Arial" panose="020B0604020202020204" pitchFamily="34" charset="0"/>
              <a:buChar char="•"/>
            </a:pPr>
            <a:r>
              <a:rPr lang="en-US" altLang="en-US" sz="2400" dirty="0">
                <a:latin typeface="Times New Roman" panose="02020603050405020304" pitchFamily="18" charset="0"/>
              </a:rPr>
              <a:t>We have chosen two options (not shown in the figure): using PAP for authentication and suppressing the address control fields. </a:t>
            </a:r>
          </a:p>
          <a:p>
            <a:pPr marL="342900" indent="-342900" algn="just">
              <a:buFont typeface="Arial" panose="020B0604020202020204" pitchFamily="34" charset="0"/>
              <a:buChar char="•"/>
            </a:pPr>
            <a:r>
              <a:rPr lang="en-US" altLang="en-US" sz="2400" dirty="0">
                <a:latin typeface="Times New Roman" panose="02020603050405020304" pitchFamily="18" charset="0"/>
              </a:rPr>
              <a:t>Frames 3 and 4 are for authentication. </a:t>
            </a:r>
          </a:p>
          <a:p>
            <a:pPr marL="342900" indent="-342900" algn="just">
              <a:buFont typeface="Arial" panose="020B0604020202020204" pitchFamily="34" charset="0"/>
              <a:buChar char="•"/>
            </a:pPr>
            <a:r>
              <a:rPr lang="en-US" altLang="en-US" sz="2400" dirty="0">
                <a:latin typeface="Times New Roman" panose="02020603050405020304" pitchFamily="18" charset="0"/>
              </a:rPr>
              <a:t>Frames 5 and 6 establish the network layer connection using IPCP.</a:t>
            </a:r>
          </a:p>
        </p:txBody>
      </p:sp>
      <p:sp>
        <p:nvSpPr>
          <p:cNvPr id="950283" name="Text Box 11">
            <a:extLst>
              <a:ext uri="{FF2B5EF4-FFF2-40B4-BE49-F238E27FC236}">
                <a16:creationId xmlns:a16="http://schemas.microsoft.com/office/drawing/2014/main" id="{FD92694F-BCE1-A4A3-E2B2-CCFB920BFAD2}"/>
              </a:ext>
            </a:extLst>
          </p:cNvPr>
          <p:cNvSpPr txBox="1">
            <a:spLocks noChangeArrowheads="1"/>
          </p:cNvSpPr>
          <p:nvPr/>
        </p:nvSpPr>
        <p:spPr bwMode="auto">
          <a:xfrm>
            <a:off x="1033273" y="440181"/>
            <a:ext cx="23769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i="1" dirty="0">
                <a:solidFill>
                  <a:schemeClr val="hlink"/>
                </a:solidFill>
                <a:latin typeface="Times New Roman" panose="02020603050405020304" pitchFamily="18" charset="0"/>
              </a:rPr>
              <a:t>Example 11.12</a:t>
            </a:r>
          </a:p>
        </p:txBody>
      </p:sp>
      <p:sp>
        <p:nvSpPr>
          <p:cNvPr id="3" name="Slide Number Placeholder 2">
            <a:extLst>
              <a:ext uri="{FF2B5EF4-FFF2-40B4-BE49-F238E27FC236}">
                <a16:creationId xmlns:a16="http://schemas.microsoft.com/office/drawing/2014/main" id="{0613D0A6-A68E-5633-3124-8BE583C7B738}"/>
              </a:ext>
            </a:extLst>
          </p:cNvPr>
          <p:cNvSpPr>
            <a:spLocks noGrp="1"/>
          </p:cNvSpPr>
          <p:nvPr>
            <p:ph type="sldNum" sz="quarter" idx="12"/>
          </p:nvPr>
        </p:nvSpPr>
        <p:spPr/>
        <p:txBody>
          <a:bodyPr/>
          <a:lstStyle/>
          <a:p>
            <a:fld id="{6D972E1D-2B91-43F8-BAFE-8C37D0BCB00C}" type="slidenum">
              <a:rPr lang="en-IN" smtClean="0"/>
              <a:t>112</a:t>
            </a:fld>
            <a:endParaRPr lang="en-IN"/>
          </a:p>
        </p:txBody>
      </p:sp>
    </p:spTree>
    <p:extLst>
      <p:ext uri="{BB962C8B-B14F-4D97-AF65-F5344CB8AC3E}">
        <p14:creationId xmlns:p14="http://schemas.microsoft.com/office/powerpoint/2010/main" val="8781304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4185" name="Rectangle 9">
            <a:extLst>
              <a:ext uri="{FF2B5EF4-FFF2-40B4-BE49-F238E27FC236}">
                <a16:creationId xmlns:a16="http://schemas.microsoft.com/office/drawing/2014/main" id="{F8767CE2-0DDB-5B48-2128-BBEF035A240D}"/>
              </a:ext>
            </a:extLst>
          </p:cNvPr>
          <p:cNvSpPr>
            <a:spLocks noChangeArrowheads="1"/>
          </p:cNvSpPr>
          <p:nvPr/>
        </p:nvSpPr>
        <p:spPr bwMode="auto">
          <a:xfrm>
            <a:off x="1243584" y="1143001"/>
            <a:ext cx="9710928" cy="37856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just">
              <a:buFont typeface="Arial" panose="020B0604020202020204" pitchFamily="34" charset="0"/>
              <a:buChar char="•"/>
            </a:pPr>
            <a:r>
              <a:rPr lang="en-US" altLang="en-US" sz="2400" dirty="0">
                <a:latin typeface="Times New Roman" panose="02020603050405020304" pitchFamily="18" charset="0"/>
              </a:rPr>
              <a:t>The next several frames show that some IP packets are encapsulated in the PPP frame. </a:t>
            </a:r>
          </a:p>
          <a:p>
            <a:pPr marL="342900" indent="-342900" algn="just">
              <a:buFont typeface="Arial" panose="020B0604020202020204" pitchFamily="34" charset="0"/>
              <a:buChar char="•"/>
            </a:pPr>
            <a:r>
              <a:rPr lang="en-US" altLang="en-US" sz="2400" dirty="0">
                <a:latin typeface="Times New Roman" panose="02020603050405020304" pitchFamily="18" charset="0"/>
              </a:rPr>
              <a:t>The system (receiver) may have been running several network layer protocols, but it knows that the incoming data must be delivered to the IP protocol because the NCP protocol used before the data transfer was IPCP.</a:t>
            </a:r>
          </a:p>
          <a:p>
            <a:pPr marL="342900" indent="-342900" algn="just">
              <a:buFont typeface="Arial" panose="020B0604020202020204" pitchFamily="34" charset="0"/>
              <a:buChar char="•"/>
            </a:pPr>
            <a:r>
              <a:rPr lang="en-US" altLang="en-US" sz="2400" dirty="0">
                <a:latin typeface="Times New Roman" panose="02020603050405020304" pitchFamily="18" charset="0"/>
              </a:rPr>
              <a:t>After data transfer, the user then terminates the data link connection, which is acknowledged by the system. </a:t>
            </a:r>
          </a:p>
          <a:p>
            <a:pPr marL="342900" indent="-342900" algn="just">
              <a:buFont typeface="Arial" panose="020B0604020202020204" pitchFamily="34" charset="0"/>
              <a:buChar char="•"/>
            </a:pPr>
            <a:r>
              <a:rPr lang="en-US" altLang="en-US" sz="2400" dirty="0">
                <a:latin typeface="Times New Roman" panose="02020603050405020304" pitchFamily="18" charset="0"/>
              </a:rPr>
              <a:t>Of course the user or the system could have chosen to terminate the network layer IPCP and keep the data link layer running if it wanted to run another NCP protocol.</a:t>
            </a:r>
          </a:p>
        </p:txBody>
      </p:sp>
      <p:sp>
        <p:nvSpPr>
          <p:cNvPr id="1074186" name="Text Box 10">
            <a:extLst>
              <a:ext uri="{FF2B5EF4-FFF2-40B4-BE49-F238E27FC236}">
                <a16:creationId xmlns:a16="http://schemas.microsoft.com/office/drawing/2014/main" id="{A74C189B-9545-3877-4971-BF46C2BC9CBE}"/>
              </a:ext>
            </a:extLst>
          </p:cNvPr>
          <p:cNvSpPr txBox="1">
            <a:spLocks noChangeArrowheads="1"/>
          </p:cNvSpPr>
          <p:nvPr/>
        </p:nvSpPr>
        <p:spPr bwMode="auto">
          <a:xfrm>
            <a:off x="1243584" y="469256"/>
            <a:ext cx="42669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solidFill>
                  <a:schemeClr val="hlink"/>
                </a:solidFill>
                <a:latin typeface="Times New Roman" panose="02020603050405020304" pitchFamily="18" charset="0"/>
              </a:rPr>
              <a:t>Example 11.12 (continued)</a:t>
            </a:r>
          </a:p>
        </p:txBody>
      </p:sp>
      <p:sp>
        <p:nvSpPr>
          <p:cNvPr id="3" name="Slide Number Placeholder 2">
            <a:extLst>
              <a:ext uri="{FF2B5EF4-FFF2-40B4-BE49-F238E27FC236}">
                <a16:creationId xmlns:a16="http://schemas.microsoft.com/office/drawing/2014/main" id="{70C6DB91-9BE1-620A-CFD5-B1BDF4F15CA1}"/>
              </a:ext>
            </a:extLst>
          </p:cNvPr>
          <p:cNvSpPr>
            <a:spLocks noGrp="1"/>
          </p:cNvSpPr>
          <p:nvPr>
            <p:ph type="sldNum" sz="quarter" idx="12"/>
          </p:nvPr>
        </p:nvSpPr>
        <p:spPr/>
        <p:txBody>
          <a:bodyPr/>
          <a:lstStyle/>
          <a:p>
            <a:fld id="{6D972E1D-2B91-43F8-BAFE-8C37D0BCB00C}" type="slidenum">
              <a:rPr lang="en-IN" smtClean="0"/>
              <a:t>113</a:t>
            </a:fld>
            <a:endParaRPr lang="en-IN"/>
          </a:p>
        </p:txBody>
      </p:sp>
    </p:spTree>
    <p:extLst>
      <p:ext uri="{BB962C8B-B14F-4D97-AF65-F5344CB8AC3E}">
        <p14:creationId xmlns:p14="http://schemas.microsoft.com/office/powerpoint/2010/main" val="27779454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8291" name="Line 3">
            <a:extLst>
              <a:ext uri="{FF2B5EF4-FFF2-40B4-BE49-F238E27FC236}">
                <a16:creationId xmlns:a16="http://schemas.microsoft.com/office/drawing/2014/main" id="{F704C276-A0DF-841F-542C-FEB8C0E331E9}"/>
              </a:ext>
            </a:extLst>
          </p:cNvPr>
          <p:cNvSpPr>
            <a:spLocks noChangeShapeType="1"/>
          </p:cNvSpPr>
          <p:nvPr/>
        </p:nvSpPr>
        <p:spPr bwMode="auto">
          <a:xfrm>
            <a:off x="1676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08292" name="Text Box 4">
            <a:extLst>
              <a:ext uri="{FF2B5EF4-FFF2-40B4-BE49-F238E27FC236}">
                <a16:creationId xmlns:a16="http://schemas.microsoft.com/office/drawing/2014/main" id="{2FB2E9C1-77A1-1E8B-9723-FEF64857209C}"/>
              </a:ext>
            </a:extLst>
          </p:cNvPr>
          <p:cNvSpPr txBox="1">
            <a:spLocks noChangeArrowheads="1"/>
          </p:cNvSpPr>
          <p:nvPr/>
        </p:nvSpPr>
        <p:spPr bwMode="auto">
          <a:xfrm>
            <a:off x="4453731" y="319088"/>
            <a:ext cx="3208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11.41  </a:t>
            </a:r>
            <a:r>
              <a:rPr lang="en-US" altLang="en-US" sz="2000" i="1" dirty="0">
                <a:latin typeface="Times New Roman" panose="02020603050405020304" pitchFamily="18" charset="0"/>
              </a:rPr>
              <a:t>An example</a:t>
            </a:r>
          </a:p>
        </p:txBody>
      </p:sp>
      <p:pic>
        <p:nvPicPr>
          <p:cNvPr id="908295" name="Picture 7">
            <a:extLst>
              <a:ext uri="{FF2B5EF4-FFF2-40B4-BE49-F238E27FC236}">
                <a16:creationId xmlns:a16="http://schemas.microsoft.com/office/drawing/2014/main" id="{60E87377-DBF8-3E6C-842E-9B2A789E2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852488"/>
            <a:ext cx="8763000" cy="53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9B7B3470-198E-DC83-7E36-097F20BB34FD}"/>
              </a:ext>
            </a:extLst>
          </p:cNvPr>
          <p:cNvSpPr>
            <a:spLocks noGrp="1"/>
          </p:cNvSpPr>
          <p:nvPr>
            <p:ph type="sldNum" sz="quarter" idx="12"/>
          </p:nvPr>
        </p:nvSpPr>
        <p:spPr/>
        <p:txBody>
          <a:bodyPr/>
          <a:lstStyle/>
          <a:p>
            <a:fld id="{6D972E1D-2B91-43F8-BAFE-8C37D0BCB00C}" type="slidenum">
              <a:rPr lang="en-IN" smtClean="0"/>
              <a:t>114</a:t>
            </a:fld>
            <a:endParaRPr lang="en-IN"/>
          </a:p>
        </p:txBody>
      </p:sp>
    </p:spTree>
    <p:extLst>
      <p:ext uri="{BB962C8B-B14F-4D97-AF65-F5344CB8AC3E}">
        <p14:creationId xmlns:p14="http://schemas.microsoft.com/office/powerpoint/2010/main" val="3436833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1539" name="Line 3">
            <a:extLst>
              <a:ext uri="{FF2B5EF4-FFF2-40B4-BE49-F238E27FC236}">
                <a16:creationId xmlns:a16="http://schemas.microsoft.com/office/drawing/2014/main" id="{4C8A9B29-795A-A638-9300-72CBF87CC8F2}"/>
              </a:ext>
            </a:extLst>
          </p:cNvPr>
          <p:cNvSpPr>
            <a:spLocks noChangeShapeType="1"/>
          </p:cNvSpPr>
          <p:nvPr/>
        </p:nvSpPr>
        <p:spPr bwMode="auto">
          <a:xfrm>
            <a:off x="1676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61540" name="Text Box 4">
            <a:extLst>
              <a:ext uri="{FF2B5EF4-FFF2-40B4-BE49-F238E27FC236}">
                <a16:creationId xmlns:a16="http://schemas.microsoft.com/office/drawing/2014/main" id="{BD5D6F5E-5E3A-3D52-873A-AD888321E015}"/>
              </a:ext>
            </a:extLst>
          </p:cNvPr>
          <p:cNvSpPr txBox="1">
            <a:spLocks noChangeArrowheads="1"/>
          </p:cNvSpPr>
          <p:nvPr/>
        </p:nvSpPr>
        <p:spPr bwMode="auto">
          <a:xfrm>
            <a:off x="3401568" y="266701"/>
            <a:ext cx="4483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11.41  </a:t>
            </a:r>
            <a:r>
              <a:rPr lang="en-US" altLang="en-US" sz="2000" i="1" dirty="0">
                <a:latin typeface="Times New Roman" panose="02020603050405020304" pitchFamily="18" charset="0"/>
              </a:rPr>
              <a:t>An example </a:t>
            </a:r>
            <a:r>
              <a:rPr lang="en-US" altLang="en-US" sz="2000" i="1" dirty="0">
                <a:solidFill>
                  <a:schemeClr val="hlink"/>
                </a:solidFill>
                <a:latin typeface="Times New Roman" panose="02020603050405020304" pitchFamily="18" charset="0"/>
              </a:rPr>
              <a:t>(continued)</a:t>
            </a:r>
          </a:p>
        </p:txBody>
      </p:sp>
      <p:pic>
        <p:nvPicPr>
          <p:cNvPr id="961543" name="Picture 7">
            <a:extLst>
              <a:ext uri="{FF2B5EF4-FFF2-40B4-BE49-F238E27FC236}">
                <a16:creationId xmlns:a16="http://schemas.microsoft.com/office/drawing/2014/main" id="{8BD777BD-ADF7-5681-6588-0BCB67FA1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66800"/>
            <a:ext cx="8763000" cy="504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84C91A55-5E74-5712-A9CD-B66B07B0C214}"/>
              </a:ext>
            </a:extLst>
          </p:cNvPr>
          <p:cNvSpPr>
            <a:spLocks noGrp="1"/>
          </p:cNvSpPr>
          <p:nvPr>
            <p:ph type="sldNum" sz="quarter" idx="12"/>
          </p:nvPr>
        </p:nvSpPr>
        <p:spPr/>
        <p:txBody>
          <a:bodyPr/>
          <a:lstStyle/>
          <a:p>
            <a:fld id="{6D972E1D-2B91-43F8-BAFE-8C37D0BCB00C}" type="slidenum">
              <a:rPr lang="en-IN" smtClean="0"/>
              <a:t>115</a:t>
            </a:fld>
            <a:endParaRPr lang="en-IN"/>
          </a:p>
        </p:txBody>
      </p:sp>
    </p:spTree>
    <p:extLst>
      <p:ext uri="{BB962C8B-B14F-4D97-AF65-F5344CB8AC3E}">
        <p14:creationId xmlns:p14="http://schemas.microsoft.com/office/powerpoint/2010/main" val="5450026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394BE-DF74-417F-CA89-788A8DE0B57A}"/>
              </a:ext>
            </a:extLst>
          </p:cNvPr>
          <p:cNvSpPr>
            <a:spLocks noGrp="1"/>
          </p:cNvSpPr>
          <p:nvPr>
            <p:ph type="title"/>
          </p:nvPr>
        </p:nvSpPr>
        <p:spPr>
          <a:xfrm>
            <a:off x="457200" y="594359"/>
            <a:ext cx="3403600" cy="1803401"/>
          </a:xfrm>
          <a:solidFill>
            <a:srgbClr val="0070C0"/>
          </a:solidFill>
          <a:effectLst>
            <a:softEdge rad="50800"/>
          </a:effectLst>
        </p:spPr>
        <p:txBody>
          <a:bodyPr/>
          <a:lstStyle/>
          <a:p>
            <a:r>
              <a:rPr lang="en-IN" dirty="0"/>
              <a:t>What have we completed?</a:t>
            </a:r>
          </a:p>
        </p:txBody>
      </p:sp>
      <p:sp>
        <p:nvSpPr>
          <p:cNvPr id="4" name="Text Placeholder 3">
            <a:extLst>
              <a:ext uri="{FF2B5EF4-FFF2-40B4-BE49-F238E27FC236}">
                <a16:creationId xmlns:a16="http://schemas.microsoft.com/office/drawing/2014/main" id="{D4AA791D-D404-AD3B-1BEB-4DF13401B137}"/>
              </a:ext>
            </a:extLst>
          </p:cNvPr>
          <p:cNvSpPr>
            <a:spLocks noGrp="1"/>
          </p:cNvSpPr>
          <p:nvPr>
            <p:ph type="body" sz="half" idx="2"/>
          </p:nvPr>
        </p:nvSpPr>
        <p:spPr>
          <a:xfrm>
            <a:off x="457200" y="2489200"/>
            <a:ext cx="3403600" cy="3774441"/>
          </a:xfrm>
          <a:solidFill>
            <a:schemeClr val="accent1">
              <a:lumMod val="40000"/>
              <a:lumOff val="60000"/>
            </a:schemeClr>
          </a:solidFill>
          <a:effectLst>
            <a:softEdge rad="50800"/>
          </a:effectLst>
        </p:spPr>
        <p:txBody>
          <a:bodyPr>
            <a:normAutofit fontScale="47500" lnSpcReduction="20000"/>
          </a:bodyPr>
          <a:lstStyle/>
          <a:p>
            <a:pPr marL="457200" marR="0" lvl="0" indent="-457200" algn="l" defTabSz="914400" rtl="0" eaLnBrk="1" fontAlgn="auto" latinLnBrk="0" hangingPunct="1">
              <a:lnSpc>
                <a:spcPct val="120000"/>
              </a:lnSpc>
              <a:spcBef>
                <a:spcPts val="1200"/>
              </a:spcBef>
              <a:spcAft>
                <a:spcPts val="200"/>
              </a:spcAft>
              <a:buClr>
                <a:srgbClr val="418AB3"/>
              </a:buClr>
              <a:buSzPct val="100000"/>
              <a:buFont typeface="+mj-lt"/>
              <a:buAutoNum type="arabicPeriod"/>
              <a:tabLst/>
              <a:defRPr/>
            </a:pPr>
            <a:r>
              <a:rPr kumimoji="0" lang="en-IN"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Framing</a:t>
            </a:r>
          </a:p>
          <a:p>
            <a:pPr marL="457200" marR="0" lvl="0" indent="-457200" algn="l" defTabSz="914400" rtl="0" eaLnBrk="1" fontAlgn="auto" latinLnBrk="0" hangingPunct="1">
              <a:lnSpc>
                <a:spcPct val="120000"/>
              </a:lnSpc>
              <a:spcBef>
                <a:spcPts val="1200"/>
              </a:spcBef>
              <a:spcAft>
                <a:spcPts val="200"/>
              </a:spcAft>
              <a:buClr>
                <a:srgbClr val="418AB3"/>
              </a:buClr>
              <a:buSzPct val="100000"/>
              <a:buFont typeface="+mj-lt"/>
              <a:buAutoNum type="arabicPeriod"/>
              <a:tabLst/>
              <a:defRPr/>
            </a:pPr>
            <a:r>
              <a:rPr kumimoji="0" lang="en-IN"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Byte stuffing &amp; Bit stuffing</a:t>
            </a:r>
          </a:p>
          <a:p>
            <a:pPr marL="457200" marR="0" lvl="0" indent="-457200" algn="l" defTabSz="914400" rtl="0" eaLnBrk="1" fontAlgn="auto" latinLnBrk="0" hangingPunct="1">
              <a:lnSpc>
                <a:spcPct val="120000"/>
              </a:lnSpc>
              <a:spcBef>
                <a:spcPts val="1200"/>
              </a:spcBef>
              <a:spcAft>
                <a:spcPts val="200"/>
              </a:spcAft>
              <a:buClr>
                <a:srgbClr val="418AB3"/>
              </a:buClr>
              <a:buSzPct val="100000"/>
              <a:buFont typeface="+mj-lt"/>
              <a:buAutoNum type="arabicPeriod"/>
              <a:tabLst/>
              <a:defRPr/>
            </a:pPr>
            <a:r>
              <a:rPr kumimoji="0" lang="en-IN"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Flow Control</a:t>
            </a:r>
          </a:p>
          <a:p>
            <a:pPr marL="457200" marR="0" lvl="0" indent="-457200" algn="l" defTabSz="914400" rtl="0" eaLnBrk="1" fontAlgn="auto" latinLnBrk="0" hangingPunct="1">
              <a:lnSpc>
                <a:spcPct val="120000"/>
              </a:lnSpc>
              <a:spcBef>
                <a:spcPts val="1200"/>
              </a:spcBef>
              <a:spcAft>
                <a:spcPts val="200"/>
              </a:spcAft>
              <a:buClr>
                <a:srgbClr val="418AB3"/>
              </a:buClr>
              <a:buSzPct val="100000"/>
              <a:buFont typeface="+mj-lt"/>
              <a:buAutoNum type="arabicPeriod"/>
              <a:tabLst/>
              <a:defRPr/>
            </a:pPr>
            <a:r>
              <a:rPr kumimoji="0" lang="en-IN"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Error Control </a:t>
            </a:r>
          </a:p>
          <a:p>
            <a:pPr marL="457200" marR="0" lvl="0" indent="-457200" algn="l" defTabSz="914400" rtl="0" eaLnBrk="1" fontAlgn="auto" latinLnBrk="0" hangingPunct="1">
              <a:lnSpc>
                <a:spcPct val="120000"/>
              </a:lnSpc>
              <a:spcBef>
                <a:spcPts val="1200"/>
              </a:spcBef>
              <a:spcAft>
                <a:spcPts val="200"/>
              </a:spcAft>
              <a:buClr>
                <a:srgbClr val="418AB3"/>
              </a:buClr>
              <a:buSzPct val="100000"/>
              <a:buFont typeface="+mj-lt"/>
              <a:buAutoNum type="arabicPeriod"/>
              <a:tabLst/>
              <a:defRPr/>
            </a:pPr>
            <a:r>
              <a:rPr kumimoji="0" lang="en-IN"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Simplest Protocol</a:t>
            </a:r>
          </a:p>
          <a:p>
            <a:pPr marL="457200" marR="0" lvl="0" indent="-457200" algn="l" defTabSz="914400" rtl="0" eaLnBrk="1" fontAlgn="auto" latinLnBrk="0" hangingPunct="1">
              <a:lnSpc>
                <a:spcPct val="120000"/>
              </a:lnSpc>
              <a:spcBef>
                <a:spcPts val="1200"/>
              </a:spcBef>
              <a:spcAft>
                <a:spcPts val="200"/>
              </a:spcAft>
              <a:buClr>
                <a:srgbClr val="418AB3"/>
              </a:buClr>
              <a:buSzPct val="100000"/>
              <a:buFont typeface="+mj-lt"/>
              <a:buAutoNum type="arabicPeriod"/>
              <a:tabLst/>
              <a:defRPr/>
            </a:pPr>
            <a:r>
              <a:rPr kumimoji="0" lang="en-IN"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Stop-and-Wait Protocol </a:t>
            </a:r>
          </a:p>
          <a:p>
            <a:pPr marL="457200" marR="0" lvl="0" indent="-457200" algn="l" defTabSz="914400" rtl="0" eaLnBrk="1" fontAlgn="auto" latinLnBrk="0" hangingPunct="1">
              <a:lnSpc>
                <a:spcPct val="120000"/>
              </a:lnSpc>
              <a:spcBef>
                <a:spcPts val="1200"/>
              </a:spcBef>
              <a:spcAft>
                <a:spcPts val="200"/>
              </a:spcAft>
              <a:buClr>
                <a:srgbClr val="418AB3"/>
              </a:buClr>
              <a:buSzPct val="100000"/>
              <a:buFont typeface="+mj-lt"/>
              <a:buAutoNum type="arabicPeriod"/>
              <a:tabLst/>
              <a:defRPr/>
            </a:pPr>
            <a:r>
              <a:rPr kumimoji="0" lang="en-IN"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Stop-and-Wait Automatic Repeat Request</a:t>
            </a:r>
          </a:p>
          <a:p>
            <a:pPr marL="457200" marR="0" lvl="0" indent="-457200" algn="l" defTabSz="914400" rtl="0" eaLnBrk="1" fontAlgn="auto" latinLnBrk="0" hangingPunct="1">
              <a:lnSpc>
                <a:spcPct val="120000"/>
              </a:lnSpc>
              <a:spcBef>
                <a:spcPts val="1200"/>
              </a:spcBef>
              <a:spcAft>
                <a:spcPts val="200"/>
              </a:spcAft>
              <a:buClr>
                <a:srgbClr val="418AB3"/>
              </a:buClr>
              <a:buSzPct val="100000"/>
              <a:buFont typeface="+mj-lt"/>
              <a:buAutoNum type="arabicPeriod"/>
              <a:tabLst/>
              <a:defRPr/>
            </a:pPr>
            <a:r>
              <a:rPr kumimoji="0" lang="en-IN"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Go-Back-N Automatic Repeat Request</a:t>
            </a:r>
          </a:p>
          <a:p>
            <a:pPr marL="457200" marR="0" lvl="0" indent="-457200" algn="l" defTabSz="914400" rtl="0" eaLnBrk="1" fontAlgn="auto" latinLnBrk="0" hangingPunct="1">
              <a:lnSpc>
                <a:spcPct val="120000"/>
              </a:lnSpc>
              <a:spcBef>
                <a:spcPts val="1200"/>
              </a:spcBef>
              <a:spcAft>
                <a:spcPts val="200"/>
              </a:spcAft>
              <a:buClr>
                <a:srgbClr val="418AB3"/>
              </a:buClr>
              <a:buSzPct val="100000"/>
              <a:buFont typeface="+mj-lt"/>
              <a:buAutoNum type="arabicPeriod"/>
              <a:tabLst/>
              <a:defRPr/>
            </a:pPr>
            <a:r>
              <a:rPr kumimoji="0" lang="en-IN"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Selective Repeat Automatic Repeat Request</a:t>
            </a:r>
          </a:p>
          <a:p>
            <a:pPr marL="457200" marR="0" lvl="0" indent="-457200" algn="l" defTabSz="914400" rtl="0" eaLnBrk="1" fontAlgn="auto" latinLnBrk="0" hangingPunct="1">
              <a:lnSpc>
                <a:spcPct val="120000"/>
              </a:lnSpc>
              <a:spcBef>
                <a:spcPts val="1200"/>
              </a:spcBef>
              <a:spcAft>
                <a:spcPts val="200"/>
              </a:spcAft>
              <a:buClr>
                <a:srgbClr val="418AB3"/>
              </a:buClr>
              <a:buSzPct val="100000"/>
              <a:buFont typeface="+mj-lt"/>
              <a:buAutoNum type="arabicPeriod"/>
              <a:tabLst/>
              <a:defRPr/>
            </a:pPr>
            <a:r>
              <a:rPr kumimoji="0" lang="en-IN"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HDLC</a:t>
            </a:r>
          </a:p>
          <a:p>
            <a:pPr marL="457200" marR="0" lvl="0" indent="-457200" algn="l" defTabSz="914400" rtl="0" eaLnBrk="1" fontAlgn="auto" latinLnBrk="0" hangingPunct="1">
              <a:lnSpc>
                <a:spcPct val="120000"/>
              </a:lnSpc>
              <a:spcBef>
                <a:spcPts val="1200"/>
              </a:spcBef>
              <a:spcAft>
                <a:spcPts val="200"/>
              </a:spcAft>
              <a:buClr>
                <a:srgbClr val="418AB3"/>
              </a:buClr>
              <a:buSzPct val="100000"/>
              <a:buFont typeface="+mj-lt"/>
              <a:buAutoNum type="arabicPeriod"/>
              <a:tabLst/>
              <a:defRPr/>
            </a:pPr>
            <a:r>
              <a:rPr kumimoji="0" lang="en-IN"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PPP</a:t>
            </a:r>
          </a:p>
          <a:p>
            <a:pPr>
              <a:lnSpc>
                <a:spcPct val="120000"/>
              </a:lnSpc>
            </a:pPr>
            <a:endParaRPr lang="en-IN" dirty="0">
              <a:solidFill>
                <a:schemeClr val="tx1"/>
              </a:solidFill>
            </a:endParaRPr>
          </a:p>
        </p:txBody>
      </p:sp>
      <p:sp>
        <p:nvSpPr>
          <p:cNvPr id="8" name="Rectangle 7">
            <a:extLst>
              <a:ext uri="{FF2B5EF4-FFF2-40B4-BE49-F238E27FC236}">
                <a16:creationId xmlns:a16="http://schemas.microsoft.com/office/drawing/2014/main" id="{280489C6-87E3-5158-449C-EC56B838B9CB}"/>
              </a:ext>
            </a:extLst>
          </p:cNvPr>
          <p:cNvSpPr/>
          <p:nvPr/>
        </p:nvSpPr>
        <p:spPr>
          <a:xfrm>
            <a:off x="4521531" y="1001161"/>
            <a:ext cx="6112941" cy="5201424"/>
          </a:xfrm>
          <a:prstGeom prst="rect">
            <a:avLst/>
          </a:prstGeom>
          <a:noFill/>
        </p:spPr>
        <p:txBody>
          <a:bodyPr wrap="square" lIns="91440" tIns="45720" rIns="91440" bIns="45720">
            <a:spAutoFit/>
          </a:bodyPr>
          <a:lstStyle/>
          <a:p>
            <a:pPr algn="ctr"/>
            <a:r>
              <a:rPr lang="en-US" sz="1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a:t>
            </a:r>
          </a:p>
        </p:txBody>
      </p:sp>
      <p:sp>
        <p:nvSpPr>
          <p:cNvPr id="5" name="Slide Number Placeholder 4">
            <a:extLst>
              <a:ext uri="{FF2B5EF4-FFF2-40B4-BE49-F238E27FC236}">
                <a16:creationId xmlns:a16="http://schemas.microsoft.com/office/drawing/2014/main" id="{86C003EF-161D-92AB-B03C-E36B78F9BB18}"/>
              </a:ext>
            </a:extLst>
          </p:cNvPr>
          <p:cNvSpPr>
            <a:spLocks noGrp="1"/>
          </p:cNvSpPr>
          <p:nvPr>
            <p:ph type="sldNum" sz="quarter" idx="12"/>
          </p:nvPr>
        </p:nvSpPr>
        <p:spPr/>
        <p:txBody>
          <a:bodyPr/>
          <a:lstStyle/>
          <a:p>
            <a:fld id="{6D972E1D-2B91-43F8-BAFE-8C37D0BCB00C}" type="slidenum">
              <a:rPr lang="en-IN" smtClean="0"/>
              <a:t>116</a:t>
            </a:fld>
            <a:endParaRPr lang="en-IN"/>
          </a:p>
        </p:txBody>
      </p:sp>
    </p:spTree>
    <p:extLst>
      <p:ext uri="{BB962C8B-B14F-4D97-AF65-F5344CB8AC3E}">
        <p14:creationId xmlns:p14="http://schemas.microsoft.com/office/powerpoint/2010/main" val="208302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4443" name="Rectangle 11">
            <a:extLst>
              <a:ext uri="{FF2B5EF4-FFF2-40B4-BE49-F238E27FC236}">
                <a16:creationId xmlns:a16="http://schemas.microsoft.com/office/drawing/2014/main" id="{ED6E6878-4B93-B268-2935-10943F965A7B}"/>
              </a:ext>
            </a:extLst>
          </p:cNvPr>
          <p:cNvSpPr>
            <a:spLocks noChangeArrowheads="1"/>
          </p:cNvSpPr>
          <p:nvPr/>
        </p:nvSpPr>
        <p:spPr bwMode="auto">
          <a:xfrm>
            <a:off x="2019300" y="2759076"/>
            <a:ext cx="8077200" cy="1569660"/>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a:t>Error control in the data link layer is based on automatic repeat request, which is the retransmission of data.</a:t>
            </a:r>
          </a:p>
        </p:txBody>
      </p:sp>
      <p:grpSp>
        <p:nvGrpSpPr>
          <p:cNvPr id="914444" name="Group 12">
            <a:extLst>
              <a:ext uri="{FF2B5EF4-FFF2-40B4-BE49-F238E27FC236}">
                <a16:creationId xmlns:a16="http://schemas.microsoft.com/office/drawing/2014/main" id="{D2B47540-8EE4-1C0D-BD33-7DBA8DBC28FF}"/>
              </a:ext>
            </a:extLst>
          </p:cNvPr>
          <p:cNvGrpSpPr>
            <a:grpSpLocks/>
          </p:cNvGrpSpPr>
          <p:nvPr/>
        </p:nvGrpSpPr>
        <p:grpSpPr bwMode="auto">
          <a:xfrm>
            <a:off x="1981200" y="1981200"/>
            <a:ext cx="1143000" cy="566738"/>
            <a:chOff x="1200" y="1248"/>
            <a:chExt cx="720" cy="357"/>
          </a:xfrm>
        </p:grpSpPr>
        <p:pic>
          <p:nvPicPr>
            <p:cNvPr id="914445" name="Picture 13">
              <a:extLst>
                <a:ext uri="{FF2B5EF4-FFF2-40B4-BE49-F238E27FC236}">
                  <a16:creationId xmlns:a16="http://schemas.microsoft.com/office/drawing/2014/main" id="{02478EF9-B999-6F99-3E70-F03EFE5C7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4446" name="Text Box 14">
              <a:extLst>
                <a:ext uri="{FF2B5EF4-FFF2-40B4-BE49-F238E27FC236}">
                  <a16:creationId xmlns:a16="http://schemas.microsoft.com/office/drawing/2014/main" id="{E4A8BDEC-D1D6-A153-85D4-677A99733069}"/>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
        <p:nvSpPr>
          <p:cNvPr id="3" name="Slide Number Placeholder 2">
            <a:extLst>
              <a:ext uri="{FF2B5EF4-FFF2-40B4-BE49-F238E27FC236}">
                <a16:creationId xmlns:a16="http://schemas.microsoft.com/office/drawing/2014/main" id="{2E949A5C-9A3B-AF1A-37E3-8891E736A83E}"/>
              </a:ext>
            </a:extLst>
          </p:cNvPr>
          <p:cNvSpPr>
            <a:spLocks noGrp="1"/>
          </p:cNvSpPr>
          <p:nvPr>
            <p:ph type="sldNum" sz="quarter" idx="12"/>
          </p:nvPr>
        </p:nvSpPr>
        <p:spPr/>
        <p:txBody>
          <a:bodyPr/>
          <a:lstStyle/>
          <a:p>
            <a:fld id="{6D972E1D-2B91-43F8-BAFE-8C37D0BCB00C}" type="slidenum">
              <a:rPr lang="en-IN" smtClean="0"/>
              <a:t>12</a:t>
            </a:fld>
            <a:endParaRPr lang="en-IN"/>
          </a:p>
        </p:txBody>
      </p:sp>
    </p:spTree>
    <p:extLst>
      <p:ext uri="{BB962C8B-B14F-4D97-AF65-F5344CB8AC3E}">
        <p14:creationId xmlns:p14="http://schemas.microsoft.com/office/powerpoint/2010/main" val="2302193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60163" name="Text Box 3">
            <a:extLst>
              <a:ext uri="{FF2B5EF4-FFF2-40B4-BE49-F238E27FC236}">
                <a16:creationId xmlns:a16="http://schemas.microsoft.com/office/drawing/2014/main" id="{36A52B6E-CC4C-99C4-CA98-F0E419BE0D0A}"/>
              </a:ext>
            </a:extLst>
          </p:cNvPr>
          <p:cNvSpPr txBox="1">
            <a:spLocks noChangeArrowheads="1"/>
          </p:cNvSpPr>
          <p:nvPr/>
        </p:nvSpPr>
        <p:spPr bwMode="auto">
          <a:xfrm>
            <a:off x="1752600" y="406400"/>
            <a:ext cx="30745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b="1" dirty="0">
                <a:effectLst>
                  <a:outerShdw blurRad="38100" dist="38100" dir="2700000" algn="tl">
                    <a:srgbClr val="C0C0C0"/>
                  </a:outerShdw>
                </a:effectLst>
                <a:highlight>
                  <a:srgbClr val="FFFF00"/>
                </a:highlight>
                <a:latin typeface="Times" panose="02020603050405020304" pitchFamily="18" charset="0"/>
              </a:rPr>
              <a:t>PROTOCOLS</a:t>
            </a:r>
          </a:p>
        </p:txBody>
      </p:sp>
      <p:sp>
        <p:nvSpPr>
          <p:cNvPr id="860164" name="Text Box 4">
            <a:extLst>
              <a:ext uri="{FF2B5EF4-FFF2-40B4-BE49-F238E27FC236}">
                <a16:creationId xmlns:a16="http://schemas.microsoft.com/office/drawing/2014/main" id="{DDB6121D-BACC-44F6-6B0E-49B99BBF9343}"/>
              </a:ext>
            </a:extLst>
          </p:cNvPr>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60165" name="Rectangle 5">
            <a:extLst>
              <a:ext uri="{FF2B5EF4-FFF2-40B4-BE49-F238E27FC236}">
                <a16:creationId xmlns:a16="http://schemas.microsoft.com/office/drawing/2014/main" id="{3FE549DC-BD71-6D7A-3AA3-8693DEB0D022}"/>
              </a:ext>
            </a:extLst>
          </p:cNvPr>
          <p:cNvSpPr>
            <a:spLocks noChangeArrowheads="1"/>
          </p:cNvSpPr>
          <p:nvPr/>
        </p:nvSpPr>
        <p:spPr bwMode="auto">
          <a:xfrm>
            <a:off x="1463040" y="1743029"/>
            <a:ext cx="9537192" cy="324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457200" indent="-457200" algn="just" eaLnBrk="1" hangingPunct="1">
              <a:lnSpc>
                <a:spcPct val="150000"/>
              </a:lnSpc>
              <a:buFont typeface="Arial" panose="020B0604020202020204" pitchFamily="34" charset="0"/>
              <a:buChar char="•"/>
            </a:pPr>
            <a:r>
              <a:rPr lang="en-US" altLang="en-US" sz="2800" dirty="0">
                <a:latin typeface="Times New Roman" panose="02020603050405020304" pitchFamily="18" charset="0"/>
              </a:rPr>
              <a:t>Now let us see how the data link layer can combine framing, flow control, and error control to achieve the delivery of data from one node to another. </a:t>
            </a:r>
          </a:p>
          <a:p>
            <a:pPr marL="457200" indent="-457200" algn="just" eaLnBrk="1" hangingPunct="1">
              <a:lnSpc>
                <a:spcPct val="150000"/>
              </a:lnSpc>
              <a:buFont typeface="Arial" panose="020B0604020202020204" pitchFamily="34" charset="0"/>
              <a:buChar char="•"/>
            </a:pPr>
            <a:r>
              <a:rPr lang="en-US" altLang="en-US" sz="2800" dirty="0">
                <a:latin typeface="Times New Roman" panose="02020603050405020304" pitchFamily="18" charset="0"/>
              </a:rPr>
              <a:t>The protocols are normally implemented in software by using one of the common programming languages. </a:t>
            </a:r>
          </a:p>
        </p:txBody>
      </p:sp>
      <p:sp>
        <p:nvSpPr>
          <p:cNvPr id="3" name="Slide Number Placeholder 2">
            <a:extLst>
              <a:ext uri="{FF2B5EF4-FFF2-40B4-BE49-F238E27FC236}">
                <a16:creationId xmlns:a16="http://schemas.microsoft.com/office/drawing/2014/main" id="{10DAABA9-4833-3F15-9B3C-9941AA552AFE}"/>
              </a:ext>
            </a:extLst>
          </p:cNvPr>
          <p:cNvSpPr>
            <a:spLocks noGrp="1"/>
          </p:cNvSpPr>
          <p:nvPr>
            <p:ph type="sldNum" sz="quarter" idx="12"/>
          </p:nvPr>
        </p:nvSpPr>
        <p:spPr/>
        <p:txBody>
          <a:bodyPr/>
          <a:lstStyle/>
          <a:p>
            <a:fld id="{6D972E1D-2B91-43F8-BAFE-8C37D0BCB00C}" type="slidenum">
              <a:rPr lang="en-IN" smtClean="0"/>
              <a:t>13</a:t>
            </a:fld>
            <a:endParaRPr lang="en-IN"/>
          </a:p>
        </p:txBody>
      </p:sp>
    </p:spTree>
    <p:extLst>
      <p:ext uri="{BB962C8B-B14F-4D97-AF65-F5344CB8AC3E}">
        <p14:creationId xmlns:p14="http://schemas.microsoft.com/office/powerpoint/2010/main" val="3054229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03" name="Line 3">
            <a:extLst>
              <a:ext uri="{FF2B5EF4-FFF2-40B4-BE49-F238E27FC236}">
                <a16:creationId xmlns:a16="http://schemas.microsoft.com/office/drawing/2014/main" id="{8F9D6483-D3CC-9517-E4C5-9BEC54E4F5F9}"/>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0404" name="Text Box 4">
            <a:extLst>
              <a:ext uri="{FF2B5EF4-FFF2-40B4-BE49-F238E27FC236}">
                <a16:creationId xmlns:a16="http://schemas.microsoft.com/office/drawing/2014/main" id="{68555087-9C1A-30D0-DABC-074D40E3AF58}"/>
              </a:ext>
            </a:extLst>
          </p:cNvPr>
          <p:cNvSpPr txBox="1">
            <a:spLocks noChangeArrowheads="1"/>
          </p:cNvSpPr>
          <p:nvPr/>
        </p:nvSpPr>
        <p:spPr bwMode="auto">
          <a:xfrm>
            <a:off x="2706625" y="381000"/>
            <a:ext cx="6837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11.5  </a:t>
            </a:r>
            <a:r>
              <a:rPr lang="en-US" altLang="en-US" sz="2000" i="1">
                <a:latin typeface="Times New Roman" panose="02020603050405020304" pitchFamily="18" charset="0"/>
              </a:rPr>
              <a:t>Taxonomy of protocols discussed in this chapter</a:t>
            </a:r>
          </a:p>
        </p:txBody>
      </p:sp>
      <p:pic>
        <p:nvPicPr>
          <p:cNvPr id="870406" name="Picture 6">
            <a:extLst>
              <a:ext uri="{FF2B5EF4-FFF2-40B4-BE49-F238E27FC236}">
                <a16:creationId xmlns:a16="http://schemas.microsoft.com/office/drawing/2014/main" id="{EF18DFB2-C77F-2A97-26FB-05653546A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755776"/>
            <a:ext cx="8528050" cy="380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5B8D2326-2ECC-AB35-11EA-118C72170020}"/>
              </a:ext>
            </a:extLst>
          </p:cNvPr>
          <p:cNvSpPr>
            <a:spLocks noGrp="1"/>
          </p:cNvSpPr>
          <p:nvPr>
            <p:ph type="sldNum" sz="quarter" idx="12"/>
          </p:nvPr>
        </p:nvSpPr>
        <p:spPr/>
        <p:txBody>
          <a:bodyPr/>
          <a:lstStyle/>
          <a:p>
            <a:fld id="{6D972E1D-2B91-43F8-BAFE-8C37D0BCB00C}" type="slidenum">
              <a:rPr lang="en-IN" smtClean="0"/>
              <a:t>14</a:t>
            </a:fld>
            <a:endParaRPr lang="en-IN"/>
          </a:p>
        </p:txBody>
      </p:sp>
    </p:spTree>
    <p:extLst>
      <p:ext uri="{BB962C8B-B14F-4D97-AF65-F5344CB8AC3E}">
        <p14:creationId xmlns:p14="http://schemas.microsoft.com/office/powerpoint/2010/main" val="1565468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61187" name="Text Box 3">
            <a:extLst>
              <a:ext uri="{FF2B5EF4-FFF2-40B4-BE49-F238E27FC236}">
                <a16:creationId xmlns:a16="http://schemas.microsoft.com/office/drawing/2014/main" id="{8AD6E52A-410F-DB66-B8D4-79D86701D76D}"/>
              </a:ext>
            </a:extLst>
          </p:cNvPr>
          <p:cNvSpPr txBox="1">
            <a:spLocks noChangeArrowheads="1"/>
          </p:cNvSpPr>
          <p:nvPr/>
        </p:nvSpPr>
        <p:spPr bwMode="auto">
          <a:xfrm>
            <a:off x="1752600" y="406400"/>
            <a:ext cx="48494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dirty="0">
                <a:effectLst>
                  <a:outerShdw blurRad="38100" dist="38100" dir="2700000" algn="tl">
                    <a:srgbClr val="C0C0C0"/>
                  </a:outerShdw>
                </a:effectLst>
                <a:highlight>
                  <a:srgbClr val="FFFF00"/>
                </a:highlight>
                <a:latin typeface="Times" panose="02020603050405020304" pitchFamily="18" charset="0"/>
              </a:rPr>
              <a:t>NOISELESS CHANNELS</a:t>
            </a:r>
          </a:p>
        </p:txBody>
      </p:sp>
      <p:sp>
        <p:nvSpPr>
          <p:cNvPr id="861188" name="Text Box 4">
            <a:extLst>
              <a:ext uri="{FF2B5EF4-FFF2-40B4-BE49-F238E27FC236}">
                <a16:creationId xmlns:a16="http://schemas.microsoft.com/office/drawing/2014/main" id="{D3C82A57-467A-227D-7C0A-953A6563D066}"/>
              </a:ext>
            </a:extLst>
          </p:cNvPr>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61189" name="Rectangle 5">
            <a:extLst>
              <a:ext uri="{FF2B5EF4-FFF2-40B4-BE49-F238E27FC236}">
                <a16:creationId xmlns:a16="http://schemas.microsoft.com/office/drawing/2014/main" id="{55497D8D-8C4C-829D-0F3F-B560AAF138F4}"/>
              </a:ext>
            </a:extLst>
          </p:cNvPr>
          <p:cNvSpPr>
            <a:spLocks noChangeArrowheads="1"/>
          </p:cNvSpPr>
          <p:nvPr/>
        </p:nvSpPr>
        <p:spPr bwMode="auto">
          <a:xfrm>
            <a:off x="1828800" y="1306233"/>
            <a:ext cx="8229600" cy="25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514350" indent="-514350" algn="just" eaLnBrk="1" hangingPunct="1">
              <a:lnSpc>
                <a:spcPct val="200000"/>
              </a:lnSpc>
              <a:buFont typeface="+mj-lt"/>
              <a:buAutoNum type="arabicPeriod"/>
            </a:pPr>
            <a:r>
              <a:rPr lang="en-US" altLang="en-US" sz="2800" i="1" dirty="0">
                <a:effectLst>
                  <a:outerShdw blurRad="38100" dist="38100" dir="2700000" algn="tl">
                    <a:srgbClr val="C0C0C0"/>
                  </a:outerShdw>
                </a:effectLst>
                <a:latin typeface="Times New Roman" panose="02020603050405020304" pitchFamily="18" charset="0"/>
              </a:rPr>
              <a:t>Let us first assume we have an ideal channel in which no frames are lost, duplicated, or corrupted. </a:t>
            </a:r>
          </a:p>
          <a:p>
            <a:pPr marL="514350" indent="-514350" algn="just" eaLnBrk="1" hangingPunct="1">
              <a:lnSpc>
                <a:spcPct val="200000"/>
              </a:lnSpc>
              <a:buFont typeface="+mj-lt"/>
              <a:buAutoNum type="arabicPeriod"/>
            </a:pPr>
            <a:r>
              <a:rPr lang="en-US" altLang="en-US" sz="2800" i="1" dirty="0">
                <a:effectLst>
                  <a:outerShdw blurRad="38100" dist="38100" dir="2700000" algn="tl">
                    <a:srgbClr val="C0C0C0"/>
                  </a:outerShdw>
                </a:effectLst>
                <a:latin typeface="Times New Roman" panose="02020603050405020304" pitchFamily="18" charset="0"/>
              </a:rPr>
              <a:t>We introduce two protocols for this type of channel.</a:t>
            </a:r>
          </a:p>
        </p:txBody>
      </p:sp>
      <p:sp>
        <p:nvSpPr>
          <p:cNvPr id="3" name="Slide Number Placeholder 2">
            <a:extLst>
              <a:ext uri="{FF2B5EF4-FFF2-40B4-BE49-F238E27FC236}">
                <a16:creationId xmlns:a16="http://schemas.microsoft.com/office/drawing/2014/main" id="{F7907E89-0247-3E4C-D598-114E558495A3}"/>
              </a:ext>
            </a:extLst>
          </p:cNvPr>
          <p:cNvSpPr>
            <a:spLocks noGrp="1"/>
          </p:cNvSpPr>
          <p:nvPr>
            <p:ph type="sldNum" sz="quarter" idx="12"/>
          </p:nvPr>
        </p:nvSpPr>
        <p:spPr/>
        <p:txBody>
          <a:bodyPr/>
          <a:lstStyle/>
          <a:p>
            <a:fld id="{6D972E1D-2B91-43F8-BAFE-8C37D0BCB00C}" type="slidenum">
              <a:rPr lang="en-IN" smtClean="0"/>
              <a:t>15</a:t>
            </a:fld>
            <a:endParaRPr lang="en-IN"/>
          </a:p>
        </p:txBody>
      </p:sp>
    </p:spTree>
    <p:extLst>
      <p:ext uri="{BB962C8B-B14F-4D97-AF65-F5344CB8AC3E}">
        <p14:creationId xmlns:p14="http://schemas.microsoft.com/office/powerpoint/2010/main" val="3279646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1427" name="Line 3">
            <a:extLst>
              <a:ext uri="{FF2B5EF4-FFF2-40B4-BE49-F238E27FC236}">
                <a16:creationId xmlns:a16="http://schemas.microsoft.com/office/drawing/2014/main" id="{EB56E2AA-6803-49BC-45D2-EC171A6AF73C}"/>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1428" name="Text Box 4">
            <a:extLst>
              <a:ext uri="{FF2B5EF4-FFF2-40B4-BE49-F238E27FC236}">
                <a16:creationId xmlns:a16="http://schemas.microsoft.com/office/drawing/2014/main" id="{ACA9C107-0AF8-DF10-C3D7-3C784F78E392}"/>
              </a:ext>
            </a:extLst>
          </p:cNvPr>
          <p:cNvSpPr txBox="1">
            <a:spLocks noChangeArrowheads="1"/>
          </p:cNvSpPr>
          <p:nvPr/>
        </p:nvSpPr>
        <p:spPr bwMode="auto">
          <a:xfrm>
            <a:off x="1628776" y="381000"/>
            <a:ext cx="8505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11.6  </a:t>
            </a:r>
            <a:r>
              <a:rPr lang="en-US" altLang="en-US" sz="2000" i="1">
                <a:latin typeface="Times New Roman" panose="02020603050405020304" pitchFamily="18" charset="0"/>
              </a:rPr>
              <a:t>The design of the simplest protocol with no flow or error control</a:t>
            </a:r>
          </a:p>
        </p:txBody>
      </p:sp>
      <p:pic>
        <p:nvPicPr>
          <p:cNvPr id="871430" name="Picture 6">
            <a:extLst>
              <a:ext uri="{FF2B5EF4-FFF2-40B4-BE49-F238E27FC236}">
                <a16:creationId xmlns:a16="http://schemas.microsoft.com/office/drawing/2014/main" id="{FBA9DC7B-FD1C-4B0D-78B3-37D01921D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8" y="1247776"/>
            <a:ext cx="7605712"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9E4E25AB-6EA6-A482-2964-23542CEE397B}"/>
              </a:ext>
            </a:extLst>
          </p:cNvPr>
          <p:cNvSpPr>
            <a:spLocks noGrp="1"/>
          </p:cNvSpPr>
          <p:nvPr>
            <p:ph type="sldNum" sz="quarter" idx="12"/>
          </p:nvPr>
        </p:nvSpPr>
        <p:spPr/>
        <p:txBody>
          <a:bodyPr/>
          <a:lstStyle/>
          <a:p>
            <a:fld id="{6D972E1D-2B91-43F8-BAFE-8C37D0BCB00C}" type="slidenum">
              <a:rPr lang="en-IN" smtClean="0"/>
              <a:t>16</a:t>
            </a:fld>
            <a:endParaRPr lang="en-IN"/>
          </a:p>
        </p:txBody>
      </p:sp>
    </p:spTree>
    <p:extLst>
      <p:ext uri="{BB962C8B-B14F-4D97-AF65-F5344CB8AC3E}">
        <p14:creationId xmlns:p14="http://schemas.microsoft.com/office/powerpoint/2010/main" val="236377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9794" name="Text Box 2">
            <a:extLst>
              <a:ext uri="{FF2B5EF4-FFF2-40B4-BE49-F238E27FC236}">
                <a16:creationId xmlns:a16="http://schemas.microsoft.com/office/drawing/2014/main" id="{19C775A7-AEF6-046F-2923-E1A5FB9C3820}"/>
              </a:ext>
            </a:extLst>
          </p:cNvPr>
          <p:cNvSpPr txBox="1">
            <a:spLocks noChangeArrowheads="1"/>
          </p:cNvSpPr>
          <p:nvPr/>
        </p:nvSpPr>
        <p:spPr bwMode="auto">
          <a:xfrm>
            <a:off x="1828801" y="381000"/>
            <a:ext cx="7148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latin typeface="Times New Roman" panose="02020603050405020304" pitchFamily="18" charset="0"/>
              </a:rPr>
              <a:t>Algorithm 11.1</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algorithm for the simplest protocol</a:t>
            </a:r>
          </a:p>
        </p:txBody>
      </p:sp>
      <p:pic>
        <p:nvPicPr>
          <p:cNvPr id="929795" name="Picture 3">
            <a:extLst>
              <a:ext uri="{FF2B5EF4-FFF2-40B4-BE49-F238E27FC236}">
                <a16:creationId xmlns:a16="http://schemas.microsoft.com/office/drawing/2014/main" id="{FF92AE3A-602E-D0AF-F613-F67E7B2D8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914401"/>
            <a:ext cx="8839200"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4AD886C8-7AE5-1123-5C4E-B3E3E6857BB3}"/>
              </a:ext>
            </a:extLst>
          </p:cNvPr>
          <p:cNvSpPr>
            <a:spLocks noGrp="1"/>
          </p:cNvSpPr>
          <p:nvPr>
            <p:ph type="sldNum" sz="quarter" idx="12"/>
          </p:nvPr>
        </p:nvSpPr>
        <p:spPr/>
        <p:txBody>
          <a:bodyPr/>
          <a:lstStyle/>
          <a:p>
            <a:fld id="{6D972E1D-2B91-43F8-BAFE-8C37D0BCB00C}" type="slidenum">
              <a:rPr lang="en-IN" smtClean="0"/>
              <a:t>17</a:t>
            </a:fld>
            <a:endParaRPr lang="en-IN"/>
          </a:p>
        </p:txBody>
      </p:sp>
    </p:spTree>
    <p:extLst>
      <p:ext uri="{BB962C8B-B14F-4D97-AF65-F5344CB8AC3E}">
        <p14:creationId xmlns:p14="http://schemas.microsoft.com/office/powerpoint/2010/main" val="1662794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0818" name="Text Box 2">
            <a:extLst>
              <a:ext uri="{FF2B5EF4-FFF2-40B4-BE49-F238E27FC236}">
                <a16:creationId xmlns:a16="http://schemas.microsoft.com/office/drawing/2014/main" id="{1697502D-7498-D7E5-59A7-9C10B74C744E}"/>
              </a:ext>
            </a:extLst>
          </p:cNvPr>
          <p:cNvSpPr txBox="1">
            <a:spLocks noChangeArrowheads="1"/>
          </p:cNvSpPr>
          <p:nvPr/>
        </p:nvSpPr>
        <p:spPr bwMode="auto">
          <a:xfrm>
            <a:off x="1828800" y="533400"/>
            <a:ext cx="7316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latin typeface="Times New Roman" panose="02020603050405020304" pitchFamily="18" charset="0"/>
              </a:rPr>
              <a:t>Algorithm 11.2</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Receiver-site algorithm for the simplest protocol</a:t>
            </a:r>
          </a:p>
        </p:txBody>
      </p:sp>
      <p:pic>
        <p:nvPicPr>
          <p:cNvPr id="930819" name="Picture 3">
            <a:extLst>
              <a:ext uri="{FF2B5EF4-FFF2-40B4-BE49-F238E27FC236}">
                <a16:creationId xmlns:a16="http://schemas.microsoft.com/office/drawing/2014/main" id="{3DBADCB0-7BC6-19E2-F882-7078286F9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973138"/>
            <a:ext cx="8848725" cy="298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7134659E-123B-E6EA-E1D3-62F77A74ADF6}"/>
              </a:ext>
            </a:extLst>
          </p:cNvPr>
          <p:cNvSpPr>
            <a:spLocks noGrp="1"/>
          </p:cNvSpPr>
          <p:nvPr>
            <p:ph type="sldNum" sz="quarter" idx="12"/>
          </p:nvPr>
        </p:nvSpPr>
        <p:spPr/>
        <p:txBody>
          <a:bodyPr/>
          <a:lstStyle/>
          <a:p>
            <a:fld id="{6D972E1D-2B91-43F8-BAFE-8C37D0BCB00C}" type="slidenum">
              <a:rPr lang="en-IN" smtClean="0"/>
              <a:t>18</a:t>
            </a:fld>
            <a:endParaRPr lang="en-IN"/>
          </a:p>
        </p:txBody>
      </p:sp>
    </p:spTree>
    <p:extLst>
      <p:ext uri="{BB962C8B-B14F-4D97-AF65-F5344CB8AC3E}">
        <p14:creationId xmlns:p14="http://schemas.microsoft.com/office/powerpoint/2010/main" val="1812845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7993" name="Rectangle 9">
            <a:extLst>
              <a:ext uri="{FF2B5EF4-FFF2-40B4-BE49-F238E27FC236}">
                <a16:creationId xmlns:a16="http://schemas.microsoft.com/office/drawing/2014/main" id="{0DC69B44-CEDC-96AE-8F00-B8F7554CA02D}"/>
              </a:ext>
            </a:extLst>
          </p:cNvPr>
          <p:cNvSpPr>
            <a:spLocks noChangeArrowheads="1"/>
          </p:cNvSpPr>
          <p:nvPr/>
        </p:nvSpPr>
        <p:spPr bwMode="auto">
          <a:xfrm>
            <a:off x="1752600" y="1728217"/>
            <a:ext cx="8686800" cy="397031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dirty="0">
                <a:latin typeface="Times New Roman" panose="02020603050405020304" pitchFamily="18" charset="0"/>
              </a:rPr>
              <a:t>Figure 11.7 shows an example of communication using this protocol. It is very simple. </a:t>
            </a:r>
          </a:p>
          <a:p>
            <a:pPr algn="just"/>
            <a:r>
              <a:rPr lang="en-US" altLang="en-US" sz="2800" i="1" dirty="0">
                <a:latin typeface="Times New Roman" panose="02020603050405020304" pitchFamily="18" charset="0"/>
              </a:rPr>
              <a:t>The sender sends a sequence of frames without even thinking about the receiver. </a:t>
            </a:r>
          </a:p>
          <a:p>
            <a:pPr algn="just"/>
            <a:r>
              <a:rPr lang="en-US" altLang="en-US" sz="2800" i="1" dirty="0">
                <a:latin typeface="Times New Roman" panose="02020603050405020304" pitchFamily="18" charset="0"/>
              </a:rPr>
              <a:t>To send three frames, three events occur at the sender site and three events at the receiver site. </a:t>
            </a:r>
          </a:p>
          <a:p>
            <a:pPr algn="just"/>
            <a:r>
              <a:rPr lang="en-US" altLang="en-US" sz="2800" i="1" dirty="0">
                <a:latin typeface="Times New Roman" panose="02020603050405020304" pitchFamily="18" charset="0"/>
              </a:rPr>
              <a:t>Note that the data frames are shown by tilted boxes; the height of the box defines the transmission time difference between the first bit and the last bit in the frame.</a:t>
            </a:r>
          </a:p>
        </p:txBody>
      </p:sp>
      <p:sp>
        <p:nvSpPr>
          <p:cNvPr id="937995" name="Text Box 11">
            <a:extLst>
              <a:ext uri="{FF2B5EF4-FFF2-40B4-BE49-F238E27FC236}">
                <a16:creationId xmlns:a16="http://schemas.microsoft.com/office/drawing/2014/main" id="{DD833619-0BF8-F0A5-76B5-64166710A2D4}"/>
              </a:ext>
            </a:extLst>
          </p:cNvPr>
          <p:cNvSpPr txBox="1">
            <a:spLocks noChangeArrowheads="1"/>
          </p:cNvSpPr>
          <p:nvPr/>
        </p:nvSpPr>
        <p:spPr bwMode="auto">
          <a:xfrm>
            <a:off x="1752600" y="859536"/>
            <a:ext cx="19101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u="sng" dirty="0">
                <a:solidFill>
                  <a:schemeClr val="hlink"/>
                </a:solidFill>
                <a:latin typeface="Times New Roman" panose="02020603050405020304" pitchFamily="18" charset="0"/>
              </a:rPr>
              <a:t>Example 11.1</a:t>
            </a:r>
          </a:p>
        </p:txBody>
      </p:sp>
      <p:sp>
        <p:nvSpPr>
          <p:cNvPr id="3" name="Slide Number Placeholder 2">
            <a:extLst>
              <a:ext uri="{FF2B5EF4-FFF2-40B4-BE49-F238E27FC236}">
                <a16:creationId xmlns:a16="http://schemas.microsoft.com/office/drawing/2014/main" id="{34837739-15A0-3F0D-F786-F197AD64B02E}"/>
              </a:ext>
            </a:extLst>
          </p:cNvPr>
          <p:cNvSpPr>
            <a:spLocks noGrp="1"/>
          </p:cNvSpPr>
          <p:nvPr>
            <p:ph type="sldNum" sz="quarter" idx="12"/>
          </p:nvPr>
        </p:nvSpPr>
        <p:spPr/>
        <p:txBody>
          <a:bodyPr/>
          <a:lstStyle/>
          <a:p>
            <a:fld id="{6D972E1D-2B91-43F8-BAFE-8C37D0BCB00C}" type="slidenum">
              <a:rPr lang="en-IN" smtClean="0"/>
              <a:t>19</a:t>
            </a:fld>
            <a:endParaRPr lang="en-IN"/>
          </a:p>
        </p:txBody>
      </p:sp>
    </p:spTree>
    <p:extLst>
      <p:ext uri="{BB962C8B-B14F-4D97-AF65-F5344CB8AC3E}">
        <p14:creationId xmlns:p14="http://schemas.microsoft.com/office/powerpoint/2010/main" val="1431925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4A79-7B8B-2ACA-081A-6FF0BF5B12B6}"/>
              </a:ext>
            </a:extLst>
          </p:cNvPr>
          <p:cNvSpPr>
            <a:spLocks noGrp="1"/>
          </p:cNvSpPr>
          <p:nvPr>
            <p:ph type="title"/>
          </p:nvPr>
        </p:nvSpPr>
        <p:spPr>
          <a:xfrm>
            <a:off x="1572768" y="749808"/>
            <a:ext cx="7388352" cy="987552"/>
          </a:xfrm>
        </p:spPr>
        <p:txBody>
          <a:bodyPr/>
          <a:lstStyle/>
          <a:p>
            <a:r>
              <a:rPr lang="en-IN" dirty="0"/>
              <a:t>Topics to be discussed</a:t>
            </a:r>
          </a:p>
        </p:txBody>
      </p:sp>
      <p:sp>
        <p:nvSpPr>
          <p:cNvPr id="3" name="Content Placeholder 2">
            <a:extLst>
              <a:ext uri="{FF2B5EF4-FFF2-40B4-BE49-F238E27FC236}">
                <a16:creationId xmlns:a16="http://schemas.microsoft.com/office/drawing/2014/main" id="{71395D7B-3303-1F4B-D7CC-3C0CD4BCCD0E}"/>
              </a:ext>
            </a:extLst>
          </p:cNvPr>
          <p:cNvSpPr>
            <a:spLocks noGrp="1"/>
          </p:cNvSpPr>
          <p:nvPr>
            <p:ph idx="1"/>
          </p:nvPr>
        </p:nvSpPr>
        <p:spPr>
          <a:xfrm>
            <a:off x="1097280" y="1845734"/>
            <a:ext cx="10058400" cy="4577476"/>
          </a:xfrm>
        </p:spPr>
        <p:txBody>
          <a:bodyPr>
            <a:normAutofit lnSpcReduction="10000"/>
          </a:bodyPr>
          <a:lstStyle/>
          <a:p>
            <a:pPr marL="457200" indent="-457200">
              <a:buFont typeface="+mj-lt"/>
              <a:buAutoNum type="arabicPeriod"/>
            </a:pPr>
            <a:r>
              <a:rPr lang="en-IN" dirty="0"/>
              <a:t>Framing</a:t>
            </a:r>
          </a:p>
          <a:p>
            <a:pPr marL="457200" indent="-457200">
              <a:buFont typeface="+mj-lt"/>
              <a:buAutoNum type="arabicPeriod"/>
            </a:pPr>
            <a:r>
              <a:rPr lang="en-IN" dirty="0"/>
              <a:t>Byte stuffing &amp; Bit stuffing</a:t>
            </a:r>
          </a:p>
          <a:p>
            <a:pPr marL="457200" indent="-457200">
              <a:buFont typeface="+mj-lt"/>
              <a:buAutoNum type="arabicPeriod"/>
            </a:pPr>
            <a:r>
              <a:rPr lang="en-IN" dirty="0"/>
              <a:t>Flow Control</a:t>
            </a:r>
          </a:p>
          <a:p>
            <a:pPr marL="457200" indent="-457200">
              <a:buFont typeface="+mj-lt"/>
              <a:buAutoNum type="arabicPeriod"/>
            </a:pPr>
            <a:r>
              <a:rPr lang="en-IN" dirty="0"/>
              <a:t>Error Control </a:t>
            </a:r>
          </a:p>
          <a:p>
            <a:pPr marL="457200" indent="-457200">
              <a:buFont typeface="+mj-lt"/>
              <a:buAutoNum type="arabicPeriod"/>
            </a:pPr>
            <a:r>
              <a:rPr lang="en-US" altLang="en-US" dirty="0"/>
              <a:t>Simplest Protocol</a:t>
            </a:r>
            <a:endParaRPr lang="fr-FR" altLang="en-US" dirty="0"/>
          </a:p>
          <a:p>
            <a:pPr marL="457200" indent="-457200">
              <a:buFont typeface="+mj-lt"/>
              <a:buAutoNum type="arabicPeriod"/>
            </a:pPr>
            <a:r>
              <a:rPr lang="fr-FR" altLang="en-US" dirty="0"/>
              <a:t>Stop-and-</a:t>
            </a:r>
            <a:r>
              <a:rPr lang="fr-FR" altLang="en-US" dirty="0" err="1"/>
              <a:t>Wait</a:t>
            </a:r>
            <a:r>
              <a:rPr lang="fr-FR" altLang="en-US" dirty="0"/>
              <a:t> Protocol </a:t>
            </a:r>
          </a:p>
          <a:p>
            <a:pPr marL="457200" indent="-457200">
              <a:buFont typeface="+mj-lt"/>
              <a:buAutoNum type="arabicPeriod"/>
            </a:pPr>
            <a:r>
              <a:rPr lang="en-US" altLang="en-US" dirty="0"/>
              <a:t>Stop-and-Wait Automatic Repeat Request</a:t>
            </a:r>
          </a:p>
          <a:p>
            <a:pPr marL="457200" indent="-457200">
              <a:buFont typeface="+mj-lt"/>
              <a:buAutoNum type="arabicPeriod"/>
            </a:pPr>
            <a:r>
              <a:rPr lang="en-US" altLang="en-US" dirty="0"/>
              <a:t>Go-Back-N Automatic Repeat Request</a:t>
            </a:r>
          </a:p>
          <a:p>
            <a:pPr marL="457200" indent="-457200">
              <a:buFont typeface="+mj-lt"/>
              <a:buAutoNum type="arabicPeriod"/>
            </a:pPr>
            <a:r>
              <a:rPr lang="en-US" altLang="en-US" dirty="0"/>
              <a:t>Selective Repeat Automatic Repeat Request</a:t>
            </a:r>
          </a:p>
          <a:p>
            <a:pPr marL="457200" indent="-457200">
              <a:buFont typeface="+mj-lt"/>
              <a:buAutoNum type="arabicPeriod"/>
            </a:pPr>
            <a:r>
              <a:rPr lang="en-US" altLang="en-US" dirty="0"/>
              <a:t>HDLC</a:t>
            </a:r>
          </a:p>
          <a:p>
            <a:pPr marL="457200" indent="-457200">
              <a:buFont typeface="+mj-lt"/>
              <a:buAutoNum type="arabicPeriod"/>
            </a:pPr>
            <a:r>
              <a:rPr lang="en-US" altLang="en-US" dirty="0"/>
              <a:t>PPP</a:t>
            </a:r>
          </a:p>
          <a:p>
            <a:pPr marL="457200" indent="-457200">
              <a:buFont typeface="+mj-lt"/>
              <a:buAutoNum type="arabicPeriod"/>
            </a:pPr>
            <a:endParaRPr lang="en-US" altLang="en-US"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a:p>
            <a:pPr marL="457200" indent="-457200">
              <a:buFont typeface="+mj-lt"/>
              <a:buAutoNum type="arabicPeriod"/>
            </a:pPr>
            <a:endParaRPr lang="en-IN" dirty="0"/>
          </a:p>
        </p:txBody>
      </p:sp>
      <p:sp>
        <p:nvSpPr>
          <p:cNvPr id="4" name="Line 3">
            <a:extLst>
              <a:ext uri="{FF2B5EF4-FFF2-40B4-BE49-F238E27FC236}">
                <a16:creationId xmlns:a16="http://schemas.microsoft.com/office/drawing/2014/main" id="{DC2025DA-B477-144F-057C-E5FEA578CEAB}"/>
              </a:ext>
            </a:extLst>
          </p:cNvPr>
          <p:cNvSpPr>
            <a:spLocks noChangeShapeType="1"/>
          </p:cNvSpPr>
          <p:nvPr/>
        </p:nvSpPr>
        <p:spPr bwMode="auto">
          <a:xfrm>
            <a:off x="1712976" y="1700784"/>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 name="Slide Number Placeholder 5">
            <a:extLst>
              <a:ext uri="{FF2B5EF4-FFF2-40B4-BE49-F238E27FC236}">
                <a16:creationId xmlns:a16="http://schemas.microsoft.com/office/drawing/2014/main" id="{360CEAE8-6AC1-D061-A4BE-7A2E356E7D12}"/>
              </a:ext>
            </a:extLst>
          </p:cNvPr>
          <p:cNvSpPr>
            <a:spLocks noGrp="1"/>
          </p:cNvSpPr>
          <p:nvPr>
            <p:ph type="sldNum" sz="quarter" idx="12"/>
          </p:nvPr>
        </p:nvSpPr>
        <p:spPr/>
        <p:txBody>
          <a:bodyPr/>
          <a:lstStyle/>
          <a:p>
            <a:fld id="{6D972E1D-2B91-43F8-BAFE-8C37D0BCB00C}" type="slidenum">
              <a:rPr lang="en-IN" smtClean="0"/>
              <a:t>2</a:t>
            </a:fld>
            <a:endParaRPr lang="en-IN"/>
          </a:p>
        </p:txBody>
      </p:sp>
    </p:spTree>
    <p:extLst>
      <p:ext uri="{BB962C8B-B14F-4D97-AF65-F5344CB8AC3E}">
        <p14:creationId xmlns:p14="http://schemas.microsoft.com/office/powerpoint/2010/main" val="2901518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2451" name="Line 3">
            <a:extLst>
              <a:ext uri="{FF2B5EF4-FFF2-40B4-BE49-F238E27FC236}">
                <a16:creationId xmlns:a16="http://schemas.microsoft.com/office/drawing/2014/main" id="{A3FFC21C-3906-1156-744F-60B1D9BC8389}"/>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2452" name="Text Box 4">
            <a:extLst>
              <a:ext uri="{FF2B5EF4-FFF2-40B4-BE49-F238E27FC236}">
                <a16:creationId xmlns:a16="http://schemas.microsoft.com/office/drawing/2014/main" id="{B1062279-6849-C6A6-414D-17684A237DC6}"/>
              </a:ext>
            </a:extLst>
          </p:cNvPr>
          <p:cNvSpPr txBox="1">
            <a:spLocks noChangeArrowheads="1"/>
          </p:cNvSpPr>
          <p:nvPr/>
        </p:nvSpPr>
        <p:spPr bwMode="auto">
          <a:xfrm>
            <a:off x="3159126" y="380999"/>
            <a:ext cx="515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11.7  </a:t>
            </a:r>
            <a:r>
              <a:rPr lang="en-US" altLang="en-US" sz="2000" i="1" dirty="0">
                <a:latin typeface="Times New Roman" panose="02020603050405020304" pitchFamily="18" charset="0"/>
              </a:rPr>
              <a:t>Flow diagram for Example 11.1</a:t>
            </a:r>
          </a:p>
        </p:txBody>
      </p:sp>
      <p:pic>
        <p:nvPicPr>
          <p:cNvPr id="872454" name="Picture 6">
            <a:extLst>
              <a:ext uri="{FF2B5EF4-FFF2-40B4-BE49-F238E27FC236}">
                <a16:creationId xmlns:a16="http://schemas.microsoft.com/office/drawing/2014/main" id="{0C7C3A2B-CEA4-6F28-689F-C4A2A330B4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934" y="1478947"/>
            <a:ext cx="6768658" cy="390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7067AEE7-CA3E-27CD-BB24-EB295EF6888B}"/>
              </a:ext>
            </a:extLst>
          </p:cNvPr>
          <p:cNvSpPr>
            <a:spLocks noGrp="1"/>
          </p:cNvSpPr>
          <p:nvPr>
            <p:ph type="sldNum" sz="quarter" idx="12"/>
          </p:nvPr>
        </p:nvSpPr>
        <p:spPr/>
        <p:txBody>
          <a:bodyPr/>
          <a:lstStyle/>
          <a:p>
            <a:fld id="{6D972E1D-2B91-43F8-BAFE-8C37D0BCB00C}" type="slidenum">
              <a:rPr lang="en-IN" smtClean="0"/>
              <a:t>20</a:t>
            </a:fld>
            <a:endParaRPr lang="en-IN"/>
          </a:p>
        </p:txBody>
      </p:sp>
    </p:spTree>
    <p:extLst>
      <p:ext uri="{BB962C8B-B14F-4D97-AF65-F5344CB8AC3E}">
        <p14:creationId xmlns:p14="http://schemas.microsoft.com/office/powerpoint/2010/main" val="969911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07FDB-2424-F3EE-2264-C7E427DBC790}"/>
              </a:ext>
            </a:extLst>
          </p:cNvPr>
          <p:cNvSpPr>
            <a:spLocks noGrp="1"/>
          </p:cNvSpPr>
          <p:nvPr>
            <p:ph type="title"/>
          </p:nvPr>
        </p:nvSpPr>
        <p:spPr>
          <a:xfrm>
            <a:off x="2633472" y="899251"/>
            <a:ext cx="7196328" cy="810677"/>
          </a:xfrm>
        </p:spPr>
        <p:txBody>
          <a:bodyPr/>
          <a:lstStyle/>
          <a:p>
            <a:r>
              <a:rPr lang="en-US" dirty="0"/>
              <a:t>FSMs for the simple protocol</a:t>
            </a:r>
            <a:endParaRPr lang="en-IN" dirty="0"/>
          </a:p>
        </p:txBody>
      </p:sp>
      <p:sp>
        <p:nvSpPr>
          <p:cNvPr id="3" name="Slide Number Placeholder 2">
            <a:extLst>
              <a:ext uri="{FF2B5EF4-FFF2-40B4-BE49-F238E27FC236}">
                <a16:creationId xmlns:a16="http://schemas.microsoft.com/office/drawing/2014/main" id="{2D46B426-E72E-A88C-5C41-DB5F85B7E600}"/>
              </a:ext>
            </a:extLst>
          </p:cNvPr>
          <p:cNvSpPr>
            <a:spLocks noGrp="1"/>
          </p:cNvSpPr>
          <p:nvPr>
            <p:ph type="sldNum" sz="quarter" idx="12"/>
          </p:nvPr>
        </p:nvSpPr>
        <p:spPr/>
        <p:txBody>
          <a:bodyPr/>
          <a:lstStyle/>
          <a:p>
            <a:fld id="{6D972E1D-2B91-43F8-BAFE-8C37D0BCB00C}" type="slidenum">
              <a:rPr lang="en-IN" smtClean="0"/>
              <a:t>21</a:t>
            </a:fld>
            <a:endParaRPr lang="en-IN"/>
          </a:p>
        </p:txBody>
      </p:sp>
      <p:pic>
        <p:nvPicPr>
          <p:cNvPr id="4" name="Picture 3">
            <a:extLst>
              <a:ext uri="{FF2B5EF4-FFF2-40B4-BE49-F238E27FC236}">
                <a16:creationId xmlns:a16="http://schemas.microsoft.com/office/drawing/2014/main" id="{84526989-2F9E-9985-7664-CE503E9E28CB}"/>
              </a:ext>
            </a:extLst>
          </p:cNvPr>
          <p:cNvPicPr>
            <a:picLocks noChangeAspect="1"/>
          </p:cNvPicPr>
          <p:nvPr/>
        </p:nvPicPr>
        <p:blipFill>
          <a:blip r:embed="rId2"/>
          <a:stretch>
            <a:fillRect/>
          </a:stretch>
        </p:blipFill>
        <p:spPr>
          <a:xfrm>
            <a:off x="707608" y="1688549"/>
            <a:ext cx="10776784" cy="3480902"/>
          </a:xfrm>
          <a:prstGeom prst="rect">
            <a:avLst/>
          </a:prstGeom>
        </p:spPr>
      </p:pic>
    </p:spTree>
    <p:extLst>
      <p:ext uri="{BB962C8B-B14F-4D97-AF65-F5344CB8AC3E}">
        <p14:creationId xmlns:p14="http://schemas.microsoft.com/office/powerpoint/2010/main" val="4234477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3475" name="Line 3">
            <a:extLst>
              <a:ext uri="{FF2B5EF4-FFF2-40B4-BE49-F238E27FC236}">
                <a16:creationId xmlns:a16="http://schemas.microsoft.com/office/drawing/2014/main" id="{75902396-7635-C4C0-936C-ACC1C71378D0}"/>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3476" name="Text Box 4">
            <a:extLst>
              <a:ext uri="{FF2B5EF4-FFF2-40B4-BE49-F238E27FC236}">
                <a16:creationId xmlns:a16="http://schemas.microsoft.com/office/drawing/2014/main" id="{C1A8376D-FCC1-A992-0D13-348FD2A1A382}"/>
              </a:ext>
            </a:extLst>
          </p:cNvPr>
          <p:cNvSpPr txBox="1">
            <a:spLocks noChangeArrowheads="1"/>
          </p:cNvSpPr>
          <p:nvPr/>
        </p:nvSpPr>
        <p:spPr bwMode="auto">
          <a:xfrm>
            <a:off x="1828801" y="381000"/>
            <a:ext cx="5351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11.8  </a:t>
            </a:r>
            <a:r>
              <a:rPr lang="en-US" altLang="en-US" sz="2000" i="1">
                <a:latin typeface="Times New Roman" panose="02020603050405020304" pitchFamily="18" charset="0"/>
              </a:rPr>
              <a:t>Design of Stop-and-Wait Protocol</a:t>
            </a:r>
          </a:p>
        </p:txBody>
      </p:sp>
      <p:pic>
        <p:nvPicPr>
          <p:cNvPr id="873478" name="Picture 6">
            <a:extLst>
              <a:ext uri="{FF2B5EF4-FFF2-40B4-BE49-F238E27FC236}">
                <a16:creationId xmlns:a16="http://schemas.microsoft.com/office/drawing/2014/main" id="{AB008978-2B0D-1DEE-182F-8CDCF3C31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1127126"/>
            <a:ext cx="702945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4C2C3ED3-F214-B726-0F31-EE82FB015ABE}"/>
              </a:ext>
            </a:extLst>
          </p:cNvPr>
          <p:cNvSpPr>
            <a:spLocks noGrp="1"/>
          </p:cNvSpPr>
          <p:nvPr>
            <p:ph type="sldNum" sz="quarter" idx="12"/>
          </p:nvPr>
        </p:nvSpPr>
        <p:spPr/>
        <p:txBody>
          <a:bodyPr/>
          <a:lstStyle/>
          <a:p>
            <a:fld id="{6D972E1D-2B91-43F8-BAFE-8C37D0BCB00C}" type="slidenum">
              <a:rPr lang="en-IN" smtClean="0"/>
              <a:t>22</a:t>
            </a:fld>
            <a:endParaRPr lang="en-IN"/>
          </a:p>
        </p:txBody>
      </p:sp>
    </p:spTree>
    <p:extLst>
      <p:ext uri="{BB962C8B-B14F-4D97-AF65-F5344CB8AC3E}">
        <p14:creationId xmlns:p14="http://schemas.microsoft.com/office/powerpoint/2010/main" val="3049651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E3F009C-9C30-E559-A2D7-D5B0854B8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EE42D-8CC8-0C83-DA4E-F643C8C3C263}"/>
              </a:ext>
            </a:extLst>
          </p:cNvPr>
          <p:cNvSpPr>
            <a:spLocks noGrp="1"/>
          </p:cNvSpPr>
          <p:nvPr>
            <p:ph type="title"/>
          </p:nvPr>
        </p:nvSpPr>
        <p:spPr>
          <a:xfrm>
            <a:off x="2121408" y="323179"/>
            <a:ext cx="8083296" cy="591221"/>
          </a:xfrm>
        </p:spPr>
        <p:txBody>
          <a:bodyPr>
            <a:normAutofit/>
          </a:bodyPr>
          <a:lstStyle/>
          <a:p>
            <a:pPr algn="ctr"/>
            <a:r>
              <a:rPr lang="en-US" sz="3600" b="1" dirty="0">
                <a:highlight>
                  <a:srgbClr val="FFFF00"/>
                </a:highlight>
              </a:rPr>
              <a:t>FSM for the  Stop and wait protocol</a:t>
            </a:r>
            <a:endParaRPr lang="en-IN" sz="3600" b="1" dirty="0">
              <a:highlight>
                <a:srgbClr val="FFFF00"/>
              </a:highlight>
            </a:endParaRPr>
          </a:p>
        </p:txBody>
      </p:sp>
      <p:sp>
        <p:nvSpPr>
          <p:cNvPr id="3" name="Slide Number Placeholder 2">
            <a:extLst>
              <a:ext uri="{FF2B5EF4-FFF2-40B4-BE49-F238E27FC236}">
                <a16:creationId xmlns:a16="http://schemas.microsoft.com/office/drawing/2014/main" id="{709497E7-89BD-E5AE-97F5-18F8503DBDB8}"/>
              </a:ext>
            </a:extLst>
          </p:cNvPr>
          <p:cNvSpPr>
            <a:spLocks noGrp="1"/>
          </p:cNvSpPr>
          <p:nvPr>
            <p:ph type="sldNum" sz="quarter" idx="12"/>
          </p:nvPr>
        </p:nvSpPr>
        <p:spPr/>
        <p:txBody>
          <a:bodyPr/>
          <a:lstStyle/>
          <a:p>
            <a:fld id="{6D972E1D-2B91-43F8-BAFE-8C37D0BCB00C}" type="slidenum">
              <a:rPr lang="en-IN" smtClean="0"/>
              <a:t>23</a:t>
            </a:fld>
            <a:endParaRPr lang="en-IN"/>
          </a:p>
        </p:txBody>
      </p:sp>
      <p:pic>
        <p:nvPicPr>
          <p:cNvPr id="6" name="Picture 5">
            <a:extLst>
              <a:ext uri="{FF2B5EF4-FFF2-40B4-BE49-F238E27FC236}">
                <a16:creationId xmlns:a16="http://schemas.microsoft.com/office/drawing/2014/main" id="{DB3ACE48-E572-D3AC-9FA3-3AAC513585D3}"/>
              </a:ext>
            </a:extLst>
          </p:cNvPr>
          <p:cNvPicPr>
            <a:picLocks noChangeAspect="1"/>
          </p:cNvPicPr>
          <p:nvPr/>
        </p:nvPicPr>
        <p:blipFill>
          <a:blip r:embed="rId2"/>
          <a:stretch>
            <a:fillRect/>
          </a:stretch>
        </p:blipFill>
        <p:spPr>
          <a:xfrm>
            <a:off x="1143000" y="914400"/>
            <a:ext cx="9765792" cy="5443697"/>
          </a:xfrm>
          <a:prstGeom prst="rect">
            <a:avLst/>
          </a:prstGeom>
        </p:spPr>
      </p:pic>
    </p:spTree>
    <p:extLst>
      <p:ext uri="{BB962C8B-B14F-4D97-AF65-F5344CB8AC3E}">
        <p14:creationId xmlns:p14="http://schemas.microsoft.com/office/powerpoint/2010/main" val="3186945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436779-BACC-9CFF-AB66-DDE473CA5452}"/>
              </a:ext>
            </a:extLst>
          </p:cNvPr>
          <p:cNvSpPr>
            <a:spLocks noGrp="1"/>
          </p:cNvSpPr>
          <p:nvPr>
            <p:ph type="sldNum" sz="quarter" idx="12"/>
          </p:nvPr>
        </p:nvSpPr>
        <p:spPr/>
        <p:txBody>
          <a:bodyPr/>
          <a:lstStyle/>
          <a:p>
            <a:fld id="{6D972E1D-2B91-43F8-BAFE-8C37D0BCB00C}" type="slidenum">
              <a:rPr lang="en-IN" smtClean="0"/>
              <a:t>24</a:t>
            </a:fld>
            <a:endParaRPr lang="en-IN"/>
          </a:p>
        </p:txBody>
      </p:sp>
      <p:sp>
        <p:nvSpPr>
          <p:cNvPr id="4" name="TextBox 3">
            <a:extLst>
              <a:ext uri="{FF2B5EF4-FFF2-40B4-BE49-F238E27FC236}">
                <a16:creationId xmlns:a16="http://schemas.microsoft.com/office/drawing/2014/main" id="{0C0C5FC5-0B3B-EB75-7F51-4C986ECB4F70}"/>
              </a:ext>
            </a:extLst>
          </p:cNvPr>
          <p:cNvSpPr txBox="1"/>
          <p:nvPr/>
        </p:nvSpPr>
        <p:spPr>
          <a:xfrm>
            <a:off x="832104" y="596360"/>
            <a:ext cx="10579608" cy="5324535"/>
          </a:xfrm>
          <a:prstGeom prst="rect">
            <a:avLst/>
          </a:prstGeom>
          <a:noFill/>
        </p:spPr>
        <p:txBody>
          <a:bodyPr wrap="square">
            <a:spAutoFit/>
          </a:bodyPr>
          <a:lstStyle/>
          <a:p>
            <a:pPr algn="just"/>
            <a:r>
              <a:rPr lang="en-US" sz="2000" b="1" dirty="0"/>
              <a:t>Sender States </a:t>
            </a:r>
          </a:p>
          <a:p>
            <a:pPr algn="just"/>
            <a:r>
              <a:rPr lang="en-US" sz="2000" dirty="0"/>
              <a:t>The sender is initially in the ready state, but it can move between the ready and blocking</a:t>
            </a:r>
          </a:p>
          <a:p>
            <a:pPr algn="just"/>
            <a:r>
              <a:rPr lang="en-US" sz="2000" dirty="0"/>
              <a:t>state.</a:t>
            </a:r>
          </a:p>
          <a:p>
            <a:pPr algn="just"/>
            <a:r>
              <a:rPr lang="en-US" sz="2000" dirty="0"/>
              <a:t>❑ </a:t>
            </a:r>
            <a:r>
              <a:rPr lang="en-US" sz="2000" b="1" u="sng" dirty="0"/>
              <a:t>Ready State. </a:t>
            </a:r>
            <a:r>
              <a:rPr lang="en-US" sz="2000" dirty="0"/>
              <a:t>When the sender is in this state, it is only waiting for a packet from the network layer. If a packet comes from the network layer, the sender creates a frame, saves a copy of the frame, starts the only timer and sends the frame. The sender then moves to the blocking state.</a:t>
            </a:r>
          </a:p>
          <a:p>
            <a:pPr algn="just"/>
            <a:r>
              <a:rPr lang="en-US" sz="2000" b="1" u="sng" dirty="0"/>
              <a:t>❑ Blocking State. </a:t>
            </a:r>
            <a:r>
              <a:rPr lang="en-US" sz="2000" dirty="0"/>
              <a:t>When the sender is in this state, three events can occur:</a:t>
            </a:r>
          </a:p>
          <a:p>
            <a:pPr algn="just"/>
            <a:r>
              <a:rPr lang="en-US" sz="2000" dirty="0"/>
              <a:t>a. If a time-out occurs, the sender resends the saved copy of the frame and restarts the timer.</a:t>
            </a:r>
          </a:p>
          <a:p>
            <a:pPr algn="just"/>
            <a:r>
              <a:rPr lang="en-US" sz="2000" dirty="0"/>
              <a:t>b. If a corrupted ACK arrives, it is discarded.</a:t>
            </a:r>
          </a:p>
          <a:p>
            <a:pPr algn="just"/>
            <a:r>
              <a:rPr lang="en-US" sz="2000" dirty="0"/>
              <a:t>c. If an error-free ACK arrives, the sender stops the timer and discards the saved copy of the frame. It then moves to the ready state.</a:t>
            </a:r>
          </a:p>
          <a:p>
            <a:pPr algn="just"/>
            <a:endParaRPr lang="en-US" sz="2000" b="1" dirty="0"/>
          </a:p>
          <a:p>
            <a:pPr algn="just"/>
            <a:r>
              <a:rPr lang="en-US" sz="2000" b="1" dirty="0"/>
              <a:t>Receiver States</a:t>
            </a:r>
          </a:p>
          <a:p>
            <a:pPr algn="just"/>
            <a:r>
              <a:rPr lang="en-US" sz="2000" dirty="0"/>
              <a:t>The receiver is always in the ready state. Two events may occur:</a:t>
            </a:r>
          </a:p>
          <a:p>
            <a:pPr algn="just"/>
            <a:r>
              <a:rPr lang="en-US" sz="2000" dirty="0"/>
              <a:t>a. If an error-free frame arrives, the message in the frame is delivered to the network layer and an ACK is sent.</a:t>
            </a:r>
          </a:p>
          <a:p>
            <a:pPr algn="just"/>
            <a:r>
              <a:rPr lang="en-US" sz="2000" dirty="0"/>
              <a:t>b. If a corrupted frame arrives, the frame is discarded.</a:t>
            </a:r>
            <a:endParaRPr lang="en-IN" sz="2000" dirty="0"/>
          </a:p>
        </p:txBody>
      </p:sp>
    </p:spTree>
    <p:extLst>
      <p:ext uri="{BB962C8B-B14F-4D97-AF65-F5344CB8AC3E}">
        <p14:creationId xmlns:p14="http://schemas.microsoft.com/office/powerpoint/2010/main" val="3930504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4499" name="Line 3">
            <a:extLst>
              <a:ext uri="{FF2B5EF4-FFF2-40B4-BE49-F238E27FC236}">
                <a16:creationId xmlns:a16="http://schemas.microsoft.com/office/drawing/2014/main" id="{515E85B3-07DF-7307-CD2E-9A9AFD87CD4F}"/>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74500" name="Text Box 4">
            <a:extLst>
              <a:ext uri="{FF2B5EF4-FFF2-40B4-BE49-F238E27FC236}">
                <a16:creationId xmlns:a16="http://schemas.microsoft.com/office/drawing/2014/main" id="{29BE41CB-96BC-F170-3253-B93769A5D9F2}"/>
              </a:ext>
            </a:extLst>
          </p:cNvPr>
          <p:cNvSpPr txBox="1">
            <a:spLocks noChangeArrowheads="1"/>
          </p:cNvSpPr>
          <p:nvPr/>
        </p:nvSpPr>
        <p:spPr bwMode="auto">
          <a:xfrm>
            <a:off x="3639312" y="380999"/>
            <a:ext cx="515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11.9  </a:t>
            </a:r>
            <a:r>
              <a:rPr lang="en-US" altLang="en-US" sz="2000" i="1" dirty="0">
                <a:latin typeface="Times New Roman" panose="02020603050405020304" pitchFamily="18" charset="0"/>
              </a:rPr>
              <a:t>Flow diagram for Example 11.2</a:t>
            </a:r>
          </a:p>
        </p:txBody>
      </p:sp>
      <p:pic>
        <p:nvPicPr>
          <p:cNvPr id="874502" name="Picture 6">
            <a:extLst>
              <a:ext uri="{FF2B5EF4-FFF2-40B4-BE49-F238E27FC236}">
                <a16:creationId xmlns:a16="http://schemas.microsoft.com/office/drawing/2014/main" id="{6ECF6533-A49F-57D5-6502-2E1F9F99B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499" y="1272931"/>
            <a:ext cx="7976801" cy="4594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F74F1F66-B995-99AF-673C-A9C5E41DEAF1}"/>
              </a:ext>
            </a:extLst>
          </p:cNvPr>
          <p:cNvSpPr>
            <a:spLocks noGrp="1"/>
          </p:cNvSpPr>
          <p:nvPr>
            <p:ph type="sldNum" sz="quarter" idx="12"/>
          </p:nvPr>
        </p:nvSpPr>
        <p:spPr/>
        <p:txBody>
          <a:bodyPr/>
          <a:lstStyle/>
          <a:p>
            <a:fld id="{6D972E1D-2B91-43F8-BAFE-8C37D0BCB00C}" type="slidenum">
              <a:rPr lang="en-IN" smtClean="0"/>
              <a:t>25</a:t>
            </a:fld>
            <a:endParaRPr lang="en-IN"/>
          </a:p>
        </p:txBody>
      </p:sp>
    </p:spTree>
    <p:extLst>
      <p:ext uri="{BB962C8B-B14F-4D97-AF65-F5344CB8AC3E}">
        <p14:creationId xmlns:p14="http://schemas.microsoft.com/office/powerpoint/2010/main" val="1083466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246E10-2455-D237-6339-F1F0BFAA943E}"/>
              </a:ext>
            </a:extLst>
          </p:cNvPr>
          <p:cNvSpPr>
            <a:spLocks noGrp="1"/>
          </p:cNvSpPr>
          <p:nvPr>
            <p:ph type="sldNum" sz="quarter" idx="12"/>
          </p:nvPr>
        </p:nvSpPr>
        <p:spPr/>
        <p:txBody>
          <a:bodyPr/>
          <a:lstStyle/>
          <a:p>
            <a:fld id="{6D972E1D-2B91-43F8-BAFE-8C37D0BCB00C}" type="slidenum">
              <a:rPr lang="en-IN" smtClean="0"/>
              <a:t>26</a:t>
            </a:fld>
            <a:endParaRPr lang="en-IN"/>
          </a:p>
        </p:txBody>
      </p:sp>
      <p:pic>
        <p:nvPicPr>
          <p:cNvPr id="4" name="Picture 3">
            <a:extLst>
              <a:ext uri="{FF2B5EF4-FFF2-40B4-BE49-F238E27FC236}">
                <a16:creationId xmlns:a16="http://schemas.microsoft.com/office/drawing/2014/main" id="{1C36AEE9-067F-1AE5-8D72-06122C2652B5}"/>
              </a:ext>
            </a:extLst>
          </p:cNvPr>
          <p:cNvPicPr>
            <a:picLocks noChangeAspect="1"/>
          </p:cNvPicPr>
          <p:nvPr/>
        </p:nvPicPr>
        <p:blipFill>
          <a:blip r:embed="rId2"/>
          <a:stretch>
            <a:fillRect/>
          </a:stretch>
        </p:blipFill>
        <p:spPr>
          <a:xfrm>
            <a:off x="1417320" y="512064"/>
            <a:ext cx="9546336" cy="5625350"/>
          </a:xfrm>
          <a:prstGeom prst="rect">
            <a:avLst/>
          </a:prstGeom>
        </p:spPr>
      </p:pic>
      <p:sp>
        <p:nvSpPr>
          <p:cNvPr id="3" name="TextBox 2">
            <a:extLst>
              <a:ext uri="{FF2B5EF4-FFF2-40B4-BE49-F238E27FC236}">
                <a16:creationId xmlns:a16="http://schemas.microsoft.com/office/drawing/2014/main" id="{8AAC5DE0-F3B3-837B-0E0F-A060D6790E5F}"/>
              </a:ext>
            </a:extLst>
          </p:cNvPr>
          <p:cNvSpPr txBox="1"/>
          <p:nvPr/>
        </p:nvSpPr>
        <p:spPr>
          <a:xfrm>
            <a:off x="3047238" y="89654"/>
            <a:ext cx="6094476" cy="369332"/>
          </a:xfrm>
          <a:prstGeom prst="rect">
            <a:avLst/>
          </a:prstGeom>
          <a:noFill/>
        </p:spPr>
        <p:txBody>
          <a:bodyPr wrap="square">
            <a:spAutoFit/>
          </a:bodyPr>
          <a:lstStyle/>
          <a:p>
            <a:pPr algn="ctr"/>
            <a:r>
              <a:rPr lang="en-IN" b="1" dirty="0"/>
              <a:t>Figure 11.12 </a:t>
            </a:r>
          </a:p>
        </p:txBody>
      </p:sp>
    </p:spTree>
    <p:extLst>
      <p:ext uri="{BB962C8B-B14F-4D97-AF65-F5344CB8AC3E}">
        <p14:creationId xmlns:p14="http://schemas.microsoft.com/office/powerpoint/2010/main" val="2275143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F76D64-88BA-E758-80C2-844469F89423}"/>
              </a:ext>
            </a:extLst>
          </p:cNvPr>
          <p:cNvSpPr>
            <a:spLocks noGrp="1"/>
          </p:cNvSpPr>
          <p:nvPr>
            <p:ph type="sldNum" sz="quarter" idx="12"/>
          </p:nvPr>
        </p:nvSpPr>
        <p:spPr/>
        <p:txBody>
          <a:bodyPr/>
          <a:lstStyle/>
          <a:p>
            <a:fld id="{6D972E1D-2B91-43F8-BAFE-8C37D0BCB00C}" type="slidenum">
              <a:rPr lang="en-IN" smtClean="0"/>
              <a:t>27</a:t>
            </a:fld>
            <a:endParaRPr lang="en-IN"/>
          </a:p>
        </p:txBody>
      </p:sp>
      <p:sp>
        <p:nvSpPr>
          <p:cNvPr id="4" name="TextBox 3">
            <a:extLst>
              <a:ext uri="{FF2B5EF4-FFF2-40B4-BE49-F238E27FC236}">
                <a16:creationId xmlns:a16="http://schemas.microsoft.com/office/drawing/2014/main" id="{B05067B3-71AF-F134-506E-7EF7F45FC13F}"/>
              </a:ext>
            </a:extLst>
          </p:cNvPr>
          <p:cNvSpPr txBox="1"/>
          <p:nvPr/>
        </p:nvSpPr>
        <p:spPr>
          <a:xfrm>
            <a:off x="1042416" y="769864"/>
            <a:ext cx="9912096" cy="2246769"/>
          </a:xfrm>
          <a:prstGeom prst="rect">
            <a:avLst/>
          </a:prstGeom>
          <a:noFill/>
        </p:spPr>
        <p:txBody>
          <a:bodyPr wrap="square">
            <a:spAutoFit/>
          </a:bodyPr>
          <a:lstStyle/>
          <a:p>
            <a:pPr algn="just"/>
            <a:r>
              <a:rPr lang="en-US" sz="2000" b="1" dirty="0"/>
              <a:t>Example 11.3</a:t>
            </a:r>
          </a:p>
          <a:p>
            <a:pPr algn="just"/>
            <a:r>
              <a:rPr lang="en-US" sz="2000" dirty="0"/>
              <a:t>Figure 11.12 shows an example. The first frame is sent and acknowledged. The second frame is sent, but lost. After time-out, it is resent. The third frame is sent and acknowledged, but the acknowledgment is lost. The frame is resent. However, there is a problem with this scheme. The network layer at the receiver site receives two copies of the third packet, which is not right. In the next section, we will see how we can correct this problem using sequence numbers and acknowledgment numbers.</a:t>
            </a:r>
            <a:endParaRPr lang="en-IN" sz="2000" dirty="0"/>
          </a:p>
        </p:txBody>
      </p:sp>
      <p:sp>
        <p:nvSpPr>
          <p:cNvPr id="6" name="TextBox 5">
            <a:extLst>
              <a:ext uri="{FF2B5EF4-FFF2-40B4-BE49-F238E27FC236}">
                <a16:creationId xmlns:a16="http://schemas.microsoft.com/office/drawing/2014/main" id="{51F17C42-B14E-35E8-DA7A-3146B6F6275E}"/>
              </a:ext>
            </a:extLst>
          </p:cNvPr>
          <p:cNvSpPr txBox="1"/>
          <p:nvPr/>
        </p:nvSpPr>
        <p:spPr>
          <a:xfrm>
            <a:off x="1042416" y="3979408"/>
            <a:ext cx="9701784" cy="1631216"/>
          </a:xfrm>
          <a:prstGeom prst="rect">
            <a:avLst/>
          </a:prstGeom>
          <a:noFill/>
        </p:spPr>
        <p:txBody>
          <a:bodyPr wrap="square">
            <a:spAutoFit/>
          </a:bodyPr>
          <a:lstStyle/>
          <a:p>
            <a:pPr algn="just"/>
            <a:r>
              <a:rPr lang="en-US" sz="2000" b="1" dirty="0"/>
              <a:t>Example 11.4</a:t>
            </a:r>
          </a:p>
          <a:p>
            <a:pPr algn="just"/>
            <a:r>
              <a:rPr lang="en-US" sz="2000" dirty="0"/>
              <a:t>Figure 11.13 shows how adding sequence numbers and acknowledgment numbers can prevent duplicates. The first frame is sent and acknowledged. The second frame is sent, but lost. After time-out, it is resent. The third frame is sent and acknowledged, but the acknowledgment is lost. The frame is resent.</a:t>
            </a:r>
            <a:endParaRPr lang="en-IN" sz="2000" dirty="0"/>
          </a:p>
        </p:txBody>
      </p:sp>
    </p:spTree>
    <p:extLst>
      <p:ext uri="{BB962C8B-B14F-4D97-AF65-F5344CB8AC3E}">
        <p14:creationId xmlns:p14="http://schemas.microsoft.com/office/powerpoint/2010/main" val="3527319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4D3CFF-5122-8B1D-2674-C9096656C295}"/>
              </a:ext>
            </a:extLst>
          </p:cNvPr>
          <p:cNvSpPr>
            <a:spLocks noGrp="1"/>
          </p:cNvSpPr>
          <p:nvPr>
            <p:ph type="sldNum" sz="quarter" idx="12"/>
          </p:nvPr>
        </p:nvSpPr>
        <p:spPr/>
        <p:txBody>
          <a:bodyPr/>
          <a:lstStyle/>
          <a:p>
            <a:fld id="{6D972E1D-2B91-43F8-BAFE-8C37D0BCB00C}" type="slidenum">
              <a:rPr lang="en-IN" smtClean="0"/>
              <a:t>28</a:t>
            </a:fld>
            <a:endParaRPr lang="en-IN"/>
          </a:p>
        </p:txBody>
      </p:sp>
      <p:pic>
        <p:nvPicPr>
          <p:cNvPr id="5" name="Picture 4">
            <a:extLst>
              <a:ext uri="{FF2B5EF4-FFF2-40B4-BE49-F238E27FC236}">
                <a16:creationId xmlns:a16="http://schemas.microsoft.com/office/drawing/2014/main" id="{98680C87-2D01-1B6B-460C-45FE08647C8C}"/>
              </a:ext>
            </a:extLst>
          </p:cNvPr>
          <p:cNvPicPr>
            <a:picLocks noChangeAspect="1"/>
          </p:cNvPicPr>
          <p:nvPr/>
        </p:nvPicPr>
        <p:blipFill>
          <a:blip r:embed="rId2"/>
          <a:stretch>
            <a:fillRect/>
          </a:stretch>
        </p:blipFill>
        <p:spPr>
          <a:xfrm>
            <a:off x="1033272" y="411480"/>
            <a:ext cx="9500616" cy="5943599"/>
          </a:xfrm>
          <a:prstGeom prst="rect">
            <a:avLst/>
          </a:prstGeom>
        </p:spPr>
      </p:pic>
      <p:sp>
        <p:nvSpPr>
          <p:cNvPr id="7" name="TextBox 6">
            <a:extLst>
              <a:ext uri="{FF2B5EF4-FFF2-40B4-BE49-F238E27FC236}">
                <a16:creationId xmlns:a16="http://schemas.microsoft.com/office/drawing/2014/main" id="{E8BBD2E4-186D-AB0C-6CC1-1D88A367D005}"/>
              </a:ext>
            </a:extLst>
          </p:cNvPr>
          <p:cNvSpPr txBox="1"/>
          <p:nvPr/>
        </p:nvSpPr>
        <p:spPr>
          <a:xfrm>
            <a:off x="3047238" y="89654"/>
            <a:ext cx="6094476" cy="369332"/>
          </a:xfrm>
          <a:prstGeom prst="rect">
            <a:avLst/>
          </a:prstGeom>
          <a:noFill/>
        </p:spPr>
        <p:txBody>
          <a:bodyPr wrap="square">
            <a:spAutoFit/>
          </a:bodyPr>
          <a:lstStyle/>
          <a:p>
            <a:pPr algn="ctr"/>
            <a:r>
              <a:rPr lang="en-IN" b="1" dirty="0"/>
              <a:t>Figure 11.13 </a:t>
            </a:r>
          </a:p>
        </p:txBody>
      </p:sp>
    </p:spTree>
    <p:extLst>
      <p:ext uri="{BB962C8B-B14F-4D97-AF65-F5344CB8AC3E}">
        <p14:creationId xmlns:p14="http://schemas.microsoft.com/office/powerpoint/2010/main" val="8256996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42" name="Text Box 2">
            <a:extLst>
              <a:ext uri="{FF2B5EF4-FFF2-40B4-BE49-F238E27FC236}">
                <a16:creationId xmlns:a16="http://schemas.microsoft.com/office/drawing/2014/main" id="{7AEF1EA1-838B-FBF8-FF67-ACEB976DDC98}"/>
              </a:ext>
            </a:extLst>
          </p:cNvPr>
          <p:cNvSpPr txBox="1">
            <a:spLocks noChangeArrowheads="1"/>
          </p:cNvSpPr>
          <p:nvPr/>
        </p:nvSpPr>
        <p:spPr bwMode="auto">
          <a:xfrm>
            <a:off x="1828800" y="38100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latin typeface="Times New Roman" panose="02020603050405020304" pitchFamily="18" charset="0"/>
              </a:rPr>
              <a:t>Algorithm 11.3</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algorithm for Stop-and-Wait Protocol</a:t>
            </a:r>
          </a:p>
        </p:txBody>
      </p:sp>
      <p:pic>
        <p:nvPicPr>
          <p:cNvPr id="931843" name="Picture 3">
            <a:extLst>
              <a:ext uri="{FF2B5EF4-FFF2-40B4-BE49-F238E27FC236}">
                <a16:creationId xmlns:a16="http://schemas.microsoft.com/office/drawing/2014/main" id="{24D2CCE3-37F8-7F65-9638-5D6ACC2BE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838" y="811214"/>
            <a:ext cx="8894762" cy="5284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6B2B808D-EC05-DCA0-FBE5-C3AF2D9F5965}"/>
              </a:ext>
            </a:extLst>
          </p:cNvPr>
          <p:cNvSpPr>
            <a:spLocks noGrp="1"/>
          </p:cNvSpPr>
          <p:nvPr>
            <p:ph type="sldNum" sz="quarter" idx="12"/>
          </p:nvPr>
        </p:nvSpPr>
        <p:spPr/>
        <p:txBody>
          <a:bodyPr/>
          <a:lstStyle/>
          <a:p>
            <a:fld id="{6D972E1D-2B91-43F8-BAFE-8C37D0BCB00C}" type="slidenum">
              <a:rPr lang="en-IN" smtClean="0"/>
              <a:t>29</a:t>
            </a:fld>
            <a:endParaRPr lang="en-IN"/>
          </a:p>
        </p:txBody>
      </p:sp>
    </p:spTree>
    <p:extLst>
      <p:ext uri="{BB962C8B-B14F-4D97-AF65-F5344CB8AC3E}">
        <p14:creationId xmlns:p14="http://schemas.microsoft.com/office/powerpoint/2010/main" val="3293114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65251" name="Text Box 3">
            <a:extLst>
              <a:ext uri="{FF2B5EF4-FFF2-40B4-BE49-F238E27FC236}">
                <a16:creationId xmlns:a16="http://schemas.microsoft.com/office/drawing/2014/main" id="{D1B6DAE7-9002-0262-12EC-9A26318B982F}"/>
              </a:ext>
            </a:extLst>
          </p:cNvPr>
          <p:cNvSpPr txBox="1">
            <a:spLocks noChangeArrowheads="1"/>
          </p:cNvSpPr>
          <p:nvPr/>
        </p:nvSpPr>
        <p:spPr bwMode="auto">
          <a:xfrm>
            <a:off x="1752601" y="406400"/>
            <a:ext cx="24416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b="1" dirty="0">
                <a:effectLst>
                  <a:outerShdw blurRad="38100" dist="38100" dir="2700000" algn="tl">
                    <a:srgbClr val="C0C0C0"/>
                  </a:outerShdw>
                </a:effectLst>
                <a:highlight>
                  <a:srgbClr val="FFFF00"/>
                </a:highlight>
                <a:latin typeface="Times" panose="02020603050405020304" pitchFamily="18" charset="0"/>
              </a:rPr>
              <a:t>FRAMING</a:t>
            </a:r>
          </a:p>
        </p:txBody>
      </p:sp>
      <p:sp>
        <p:nvSpPr>
          <p:cNvPr id="565252" name="Text Box 4">
            <a:extLst>
              <a:ext uri="{FF2B5EF4-FFF2-40B4-BE49-F238E27FC236}">
                <a16:creationId xmlns:a16="http://schemas.microsoft.com/office/drawing/2014/main" id="{9DC8966B-9611-3DE5-BCEC-8902279825DB}"/>
              </a:ext>
            </a:extLst>
          </p:cNvPr>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565253" name="Rectangle 5">
            <a:extLst>
              <a:ext uri="{FF2B5EF4-FFF2-40B4-BE49-F238E27FC236}">
                <a16:creationId xmlns:a16="http://schemas.microsoft.com/office/drawing/2014/main" id="{F07A2400-03D5-5702-8BC3-1EFB514B9B80}"/>
              </a:ext>
            </a:extLst>
          </p:cNvPr>
          <p:cNvSpPr>
            <a:spLocks noChangeArrowheads="1"/>
          </p:cNvSpPr>
          <p:nvPr/>
        </p:nvSpPr>
        <p:spPr bwMode="auto">
          <a:xfrm>
            <a:off x="1572768" y="1233904"/>
            <a:ext cx="9226296" cy="3892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457200" indent="-457200" algn="just" eaLnBrk="1" hangingPunct="1">
              <a:lnSpc>
                <a:spcPct val="150000"/>
              </a:lnSpc>
              <a:buFont typeface="Arial" panose="020B0604020202020204" pitchFamily="34" charset="0"/>
              <a:buChar char="•"/>
            </a:pPr>
            <a:r>
              <a:rPr lang="en-US" altLang="en-US" sz="2800" dirty="0">
                <a:latin typeface="Times New Roman" panose="02020603050405020304" pitchFamily="18" charset="0"/>
              </a:rPr>
              <a:t>The data link layer needs to pack bits into </a:t>
            </a:r>
            <a:r>
              <a:rPr lang="en-US" altLang="en-US" sz="2800" dirty="0">
                <a:solidFill>
                  <a:schemeClr val="hlink"/>
                </a:solidFill>
                <a:latin typeface="Times New Roman" panose="02020603050405020304" pitchFamily="18" charset="0"/>
              </a:rPr>
              <a:t>frames</a:t>
            </a:r>
            <a:r>
              <a:rPr lang="en-US" altLang="en-US" sz="2800" dirty="0">
                <a:latin typeface="Times New Roman" panose="02020603050405020304" pitchFamily="18" charset="0"/>
              </a:rPr>
              <a:t>, so that each frame is distinguishable from another. </a:t>
            </a:r>
          </a:p>
          <a:p>
            <a:pPr marL="457200" indent="-457200" algn="just" eaLnBrk="1" hangingPunct="1">
              <a:lnSpc>
                <a:spcPct val="150000"/>
              </a:lnSpc>
              <a:buFont typeface="Arial" panose="020B0604020202020204" pitchFamily="34" charset="0"/>
              <a:buChar char="•"/>
            </a:pPr>
            <a:r>
              <a:rPr lang="en-US" altLang="en-US" sz="2800" dirty="0">
                <a:latin typeface="Times New Roman" panose="02020603050405020304" pitchFamily="18" charset="0"/>
              </a:rPr>
              <a:t>Our postal system practices a type of framing. </a:t>
            </a:r>
          </a:p>
          <a:p>
            <a:pPr marL="457200" indent="-457200" algn="just" eaLnBrk="1" hangingPunct="1">
              <a:lnSpc>
                <a:spcPct val="150000"/>
              </a:lnSpc>
              <a:buFont typeface="Arial" panose="020B0604020202020204" pitchFamily="34" charset="0"/>
              <a:buChar char="•"/>
            </a:pPr>
            <a:r>
              <a:rPr lang="en-US" altLang="en-US" sz="2800" dirty="0">
                <a:latin typeface="Times New Roman" panose="02020603050405020304" pitchFamily="18" charset="0"/>
              </a:rPr>
              <a:t>The simple act of inserting a letter into an envelope separates one piece of information from another; the envelope serves as the delimiter. </a:t>
            </a:r>
          </a:p>
        </p:txBody>
      </p:sp>
      <p:sp>
        <p:nvSpPr>
          <p:cNvPr id="3" name="Slide Number Placeholder 2">
            <a:extLst>
              <a:ext uri="{FF2B5EF4-FFF2-40B4-BE49-F238E27FC236}">
                <a16:creationId xmlns:a16="http://schemas.microsoft.com/office/drawing/2014/main" id="{B114FB2C-F399-5620-52D8-BDD2DE251970}"/>
              </a:ext>
            </a:extLst>
          </p:cNvPr>
          <p:cNvSpPr>
            <a:spLocks noGrp="1"/>
          </p:cNvSpPr>
          <p:nvPr>
            <p:ph type="sldNum" sz="quarter" idx="12"/>
          </p:nvPr>
        </p:nvSpPr>
        <p:spPr/>
        <p:txBody>
          <a:bodyPr/>
          <a:lstStyle/>
          <a:p>
            <a:fld id="{6D972E1D-2B91-43F8-BAFE-8C37D0BCB00C}" type="slidenum">
              <a:rPr lang="en-IN" smtClean="0"/>
              <a:t>3</a:t>
            </a:fld>
            <a:endParaRPr lang="en-IN"/>
          </a:p>
        </p:txBody>
      </p:sp>
    </p:spTree>
    <p:extLst>
      <p:ext uri="{BB962C8B-B14F-4D97-AF65-F5344CB8AC3E}">
        <p14:creationId xmlns:p14="http://schemas.microsoft.com/office/powerpoint/2010/main" val="2981559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2866" name="Text Box 2">
            <a:extLst>
              <a:ext uri="{FF2B5EF4-FFF2-40B4-BE49-F238E27FC236}">
                <a16:creationId xmlns:a16="http://schemas.microsoft.com/office/drawing/2014/main" id="{1D98ED0C-05A8-2B34-A300-953C9A74762A}"/>
              </a:ext>
            </a:extLst>
          </p:cNvPr>
          <p:cNvSpPr txBox="1">
            <a:spLocks noChangeArrowheads="1"/>
          </p:cNvSpPr>
          <p:nvPr/>
        </p:nvSpPr>
        <p:spPr bwMode="auto">
          <a:xfrm>
            <a:off x="1812926" y="304800"/>
            <a:ext cx="763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latin typeface="Times New Roman" panose="02020603050405020304" pitchFamily="18" charset="0"/>
              </a:rPr>
              <a:t>Algorithm 11.4</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Receiver-site algorithm for Stop-and-Wait Protocol</a:t>
            </a:r>
          </a:p>
        </p:txBody>
      </p:sp>
      <p:pic>
        <p:nvPicPr>
          <p:cNvPr id="932867" name="Picture 3">
            <a:extLst>
              <a:ext uri="{FF2B5EF4-FFF2-40B4-BE49-F238E27FC236}">
                <a16:creationId xmlns:a16="http://schemas.microsoft.com/office/drawing/2014/main" id="{A05D4134-BDD4-DABB-CD97-CE36AAEF3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7338" y="725488"/>
            <a:ext cx="8958262" cy="3236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AD0444C8-0897-60D1-1213-86E375778A29}"/>
              </a:ext>
            </a:extLst>
          </p:cNvPr>
          <p:cNvSpPr>
            <a:spLocks noGrp="1"/>
          </p:cNvSpPr>
          <p:nvPr>
            <p:ph type="sldNum" sz="quarter" idx="12"/>
          </p:nvPr>
        </p:nvSpPr>
        <p:spPr/>
        <p:txBody>
          <a:bodyPr/>
          <a:lstStyle/>
          <a:p>
            <a:fld id="{6D972E1D-2B91-43F8-BAFE-8C37D0BCB00C}" type="slidenum">
              <a:rPr lang="en-IN" smtClean="0"/>
              <a:t>30</a:t>
            </a:fld>
            <a:endParaRPr lang="en-IN"/>
          </a:p>
        </p:txBody>
      </p:sp>
    </p:spTree>
    <p:extLst>
      <p:ext uri="{BB962C8B-B14F-4D97-AF65-F5344CB8AC3E}">
        <p14:creationId xmlns:p14="http://schemas.microsoft.com/office/powerpoint/2010/main" val="2084772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9017" name="Rectangle 9">
            <a:extLst>
              <a:ext uri="{FF2B5EF4-FFF2-40B4-BE49-F238E27FC236}">
                <a16:creationId xmlns:a16="http://schemas.microsoft.com/office/drawing/2014/main" id="{BD369B29-A391-2B05-17F8-6BE76C980A80}"/>
              </a:ext>
            </a:extLst>
          </p:cNvPr>
          <p:cNvSpPr>
            <a:spLocks noChangeArrowheads="1"/>
          </p:cNvSpPr>
          <p:nvPr/>
        </p:nvSpPr>
        <p:spPr bwMode="auto">
          <a:xfrm>
            <a:off x="1752600" y="1143000"/>
            <a:ext cx="8686800" cy="310854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dirty="0">
                <a:latin typeface="Times New Roman" panose="02020603050405020304" pitchFamily="18" charset="0"/>
              </a:rPr>
              <a:t>Figure 11.9 shows an example of communication using this protocol.</a:t>
            </a:r>
          </a:p>
          <a:p>
            <a:pPr algn="just"/>
            <a:r>
              <a:rPr lang="en-US" altLang="en-US" sz="2800" i="1" dirty="0">
                <a:latin typeface="Times New Roman" panose="02020603050405020304" pitchFamily="18" charset="0"/>
              </a:rPr>
              <a:t> It is still very simple. The sender sends one frame and waits for feedback from the receiver. </a:t>
            </a:r>
          </a:p>
          <a:p>
            <a:pPr algn="just"/>
            <a:r>
              <a:rPr lang="en-US" altLang="en-US" sz="2800" i="1" dirty="0">
                <a:latin typeface="Times New Roman" panose="02020603050405020304" pitchFamily="18" charset="0"/>
              </a:rPr>
              <a:t>When the ACK arrives, the sender sends the next frame. Note that sending two frames in the protocol involves the sender in four events and the receiver in two events.</a:t>
            </a:r>
          </a:p>
        </p:txBody>
      </p:sp>
      <p:sp>
        <p:nvSpPr>
          <p:cNvPr id="939019" name="Text Box 11">
            <a:extLst>
              <a:ext uri="{FF2B5EF4-FFF2-40B4-BE49-F238E27FC236}">
                <a16:creationId xmlns:a16="http://schemas.microsoft.com/office/drawing/2014/main" id="{2080997D-25A7-3C43-5665-3069F0F1855A}"/>
              </a:ext>
            </a:extLst>
          </p:cNvPr>
          <p:cNvSpPr txBox="1">
            <a:spLocks noChangeArrowheads="1"/>
          </p:cNvSpPr>
          <p:nvPr/>
        </p:nvSpPr>
        <p:spPr bwMode="auto">
          <a:xfrm>
            <a:off x="1752600" y="585216"/>
            <a:ext cx="19101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u="sng" dirty="0">
                <a:solidFill>
                  <a:schemeClr val="hlink"/>
                </a:solidFill>
                <a:latin typeface="Times New Roman" panose="02020603050405020304" pitchFamily="18" charset="0"/>
              </a:rPr>
              <a:t>Example 11.2</a:t>
            </a:r>
          </a:p>
        </p:txBody>
      </p:sp>
      <p:sp>
        <p:nvSpPr>
          <p:cNvPr id="3" name="Slide Number Placeholder 2">
            <a:extLst>
              <a:ext uri="{FF2B5EF4-FFF2-40B4-BE49-F238E27FC236}">
                <a16:creationId xmlns:a16="http://schemas.microsoft.com/office/drawing/2014/main" id="{1D3FACDB-7EDA-E1B0-DC46-51BB224EF82F}"/>
              </a:ext>
            </a:extLst>
          </p:cNvPr>
          <p:cNvSpPr>
            <a:spLocks noGrp="1"/>
          </p:cNvSpPr>
          <p:nvPr>
            <p:ph type="sldNum" sz="quarter" idx="12"/>
          </p:nvPr>
        </p:nvSpPr>
        <p:spPr/>
        <p:txBody>
          <a:bodyPr/>
          <a:lstStyle/>
          <a:p>
            <a:fld id="{6D972E1D-2B91-43F8-BAFE-8C37D0BCB00C}" type="slidenum">
              <a:rPr lang="en-IN" smtClean="0"/>
              <a:t>31</a:t>
            </a:fld>
            <a:endParaRPr lang="en-IN"/>
          </a:p>
        </p:txBody>
      </p:sp>
    </p:spTree>
    <p:extLst>
      <p:ext uri="{BB962C8B-B14F-4D97-AF65-F5344CB8AC3E}">
        <p14:creationId xmlns:p14="http://schemas.microsoft.com/office/powerpoint/2010/main" val="2912142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62211" name="Text Box 3">
            <a:extLst>
              <a:ext uri="{FF2B5EF4-FFF2-40B4-BE49-F238E27FC236}">
                <a16:creationId xmlns:a16="http://schemas.microsoft.com/office/drawing/2014/main" id="{87FDCCF5-AB99-F249-9335-8EA646E696DC}"/>
              </a:ext>
            </a:extLst>
          </p:cNvPr>
          <p:cNvSpPr txBox="1">
            <a:spLocks noChangeArrowheads="1"/>
          </p:cNvSpPr>
          <p:nvPr/>
        </p:nvSpPr>
        <p:spPr bwMode="auto">
          <a:xfrm>
            <a:off x="4398516" y="413734"/>
            <a:ext cx="385310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dirty="0">
                <a:effectLst>
                  <a:outerShdw blurRad="38100" dist="38100" dir="2700000" algn="tl">
                    <a:srgbClr val="C0C0C0"/>
                  </a:outerShdw>
                </a:effectLst>
                <a:highlight>
                  <a:srgbClr val="FFFF00"/>
                </a:highlight>
                <a:latin typeface="Times" panose="02020603050405020304" pitchFamily="18" charset="0"/>
              </a:rPr>
              <a:t>NOISY CHANNELS</a:t>
            </a:r>
          </a:p>
        </p:txBody>
      </p:sp>
      <p:sp>
        <p:nvSpPr>
          <p:cNvPr id="862212" name="Text Box 4">
            <a:extLst>
              <a:ext uri="{FF2B5EF4-FFF2-40B4-BE49-F238E27FC236}">
                <a16:creationId xmlns:a16="http://schemas.microsoft.com/office/drawing/2014/main" id="{5EE37559-2943-899C-CB12-41FC17DEA0F8}"/>
              </a:ext>
            </a:extLst>
          </p:cNvPr>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62213" name="Rectangle 5">
            <a:extLst>
              <a:ext uri="{FF2B5EF4-FFF2-40B4-BE49-F238E27FC236}">
                <a16:creationId xmlns:a16="http://schemas.microsoft.com/office/drawing/2014/main" id="{4FFDDC41-9ACE-CB0F-E8F8-EF5D2870FD44}"/>
              </a:ext>
            </a:extLst>
          </p:cNvPr>
          <p:cNvSpPr>
            <a:spLocks noChangeArrowheads="1"/>
          </p:cNvSpPr>
          <p:nvPr/>
        </p:nvSpPr>
        <p:spPr bwMode="auto">
          <a:xfrm>
            <a:off x="1676400" y="1600201"/>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eaLnBrk="1" hangingPunct="1"/>
            <a:r>
              <a:rPr lang="en-US" altLang="en-US" sz="2800" i="1">
                <a:effectLst>
                  <a:outerShdw blurRad="38100" dist="38100" dir="2700000" algn="tl">
                    <a:srgbClr val="C0C0C0"/>
                  </a:outerShdw>
                </a:effectLst>
                <a:latin typeface="Times New Roman" panose="02020603050405020304" pitchFamily="18" charset="0"/>
              </a:rPr>
              <a:t>Although the Stop-and-Wait Protocol gives us an idea of how to add flow control to its predecessor, noiseless channels are nonexistent. We discuss three protocols in this section that use error control.</a:t>
            </a:r>
          </a:p>
        </p:txBody>
      </p:sp>
      <p:sp>
        <p:nvSpPr>
          <p:cNvPr id="862214" name="Rectangle 6">
            <a:extLst>
              <a:ext uri="{FF2B5EF4-FFF2-40B4-BE49-F238E27FC236}">
                <a16:creationId xmlns:a16="http://schemas.microsoft.com/office/drawing/2014/main" id="{17E309B8-C5EB-CF24-C8C6-AFD2AA90B35F}"/>
              </a:ext>
            </a:extLst>
          </p:cNvPr>
          <p:cNvSpPr>
            <a:spLocks noChangeArrowheads="1"/>
          </p:cNvSpPr>
          <p:nvPr/>
        </p:nvSpPr>
        <p:spPr bwMode="auto">
          <a:xfrm>
            <a:off x="2837688" y="3893567"/>
            <a:ext cx="6705600" cy="2195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200000"/>
              </a:lnSpc>
              <a:buClr>
                <a:schemeClr val="tx1"/>
              </a:buClr>
              <a:buSzPct val="117000"/>
              <a:buFont typeface="+mj-lt"/>
              <a:buAutoNum type="arabicPeriod"/>
            </a:pPr>
            <a:r>
              <a:rPr lang="en-US" altLang="en-US" sz="2400" dirty="0">
                <a:solidFill>
                  <a:srgbClr val="0033CC"/>
                </a:solidFill>
                <a:latin typeface="Times New Roman" panose="02020603050405020304" pitchFamily="18" charset="0"/>
              </a:rPr>
              <a:t>Stop-and-Wait Automatic Repeat Request</a:t>
            </a:r>
          </a:p>
          <a:p>
            <a:pPr marL="457200" indent="-457200">
              <a:lnSpc>
                <a:spcPct val="200000"/>
              </a:lnSpc>
              <a:buClr>
                <a:schemeClr val="tx1"/>
              </a:buClr>
              <a:buSzPct val="117000"/>
              <a:buFont typeface="+mj-lt"/>
              <a:buAutoNum type="arabicPeriod"/>
            </a:pPr>
            <a:r>
              <a:rPr lang="fr-FR" altLang="en-US" sz="2400" dirty="0">
                <a:solidFill>
                  <a:srgbClr val="0033CC"/>
                </a:solidFill>
                <a:latin typeface="Times New Roman" panose="02020603050405020304" pitchFamily="18" charset="0"/>
              </a:rPr>
              <a:t>Go-Back-N </a:t>
            </a:r>
            <a:r>
              <a:rPr lang="fr-FR" altLang="en-US" sz="2400" dirty="0" err="1">
                <a:solidFill>
                  <a:srgbClr val="0033CC"/>
                </a:solidFill>
                <a:latin typeface="Times New Roman" panose="02020603050405020304" pitchFamily="18" charset="0"/>
              </a:rPr>
              <a:t>Automatic</a:t>
            </a:r>
            <a:r>
              <a:rPr lang="fr-FR" altLang="en-US" sz="2400" dirty="0">
                <a:solidFill>
                  <a:srgbClr val="0033CC"/>
                </a:solidFill>
                <a:latin typeface="Times New Roman" panose="02020603050405020304" pitchFamily="18" charset="0"/>
              </a:rPr>
              <a:t> </a:t>
            </a:r>
            <a:r>
              <a:rPr lang="fr-FR" altLang="en-US" sz="2400" dirty="0" err="1">
                <a:solidFill>
                  <a:srgbClr val="0033CC"/>
                </a:solidFill>
                <a:latin typeface="Times New Roman" panose="02020603050405020304" pitchFamily="18" charset="0"/>
              </a:rPr>
              <a:t>Repeat</a:t>
            </a:r>
            <a:r>
              <a:rPr lang="fr-FR" altLang="en-US" sz="2400" dirty="0">
                <a:solidFill>
                  <a:srgbClr val="0033CC"/>
                </a:solidFill>
                <a:latin typeface="Times New Roman" panose="02020603050405020304" pitchFamily="18" charset="0"/>
              </a:rPr>
              <a:t> </a:t>
            </a:r>
            <a:r>
              <a:rPr lang="fr-FR" altLang="en-US" sz="2400" dirty="0" err="1">
                <a:solidFill>
                  <a:srgbClr val="0033CC"/>
                </a:solidFill>
                <a:latin typeface="Times New Roman" panose="02020603050405020304" pitchFamily="18" charset="0"/>
              </a:rPr>
              <a:t>Request</a:t>
            </a:r>
            <a:r>
              <a:rPr lang="fr-FR" altLang="en-US" sz="2400" dirty="0">
                <a:solidFill>
                  <a:srgbClr val="0033CC"/>
                </a:solidFill>
                <a:latin typeface="Times New Roman" panose="02020603050405020304" pitchFamily="18" charset="0"/>
              </a:rPr>
              <a:t> </a:t>
            </a:r>
          </a:p>
          <a:p>
            <a:pPr marL="457200" indent="-457200">
              <a:lnSpc>
                <a:spcPct val="200000"/>
              </a:lnSpc>
              <a:buClr>
                <a:schemeClr val="tx1"/>
              </a:buClr>
              <a:buSzPct val="117000"/>
              <a:buFont typeface="+mj-lt"/>
              <a:buAutoNum type="arabicPeriod"/>
            </a:pPr>
            <a:r>
              <a:rPr lang="en-US" altLang="en-US" sz="2400" dirty="0">
                <a:solidFill>
                  <a:srgbClr val="0033CC"/>
                </a:solidFill>
                <a:latin typeface="Times New Roman" panose="02020603050405020304" pitchFamily="18" charset="0"/>
              </a:rPr>
              <a:t>Selective Repeat Automatic Repeat Request</a:t>
            </a:r>
          </a:p>
        </p:txBody>
      </p:sp>
      <p:sp>
        <p:nvSpPr>
          <p:cNvPr id="3" name="Slide Number Placeholder 2">
            <a:extLst>
              <a:ext uri="{FF2B5EF4-FFF2-40B4-BE49-F238E27FC236}">
                <a16:creationId xmlns:a16="http://schemas.microsoft.com/office/drawing/2014/main" id="{AB22D64B-A51F-A60D-5279-F07661733256}"/>
              </a:ext>
            </a:extLst>
          </p:cNvPr>
          <p:cNvSpPr>
            <a:spLocks noGrp="1"/>
          </p:cNvSpPr>
          <p:nvPr>
            <p:ph type="sldNum" sz="quarter" idx="12"/>
          </p:nvPr>
        </p:nvSpPr>
        <p:spPr/>
        <p:txBody>
          <a:bodyPr/>
          <a:lstStyle/>
          <a:p>
            <a:fld id="{6D972E1D-2B91-43F8-BAFE-8C37D0BCB00C}" type="slidenum">
              <a:rPr lang="en-IN" smtClean="0"/>
              <a:t>32</a:t>
            </a:fld>
            <a:endParaRPr lang="en-IN"/>
          </a:p>
        </p:txBody>
      </p:sp>
    </p:spTree>
    <p:extLst>
      <p:ext uri="{BB962C8B-B14F-4D97-AF65-F5344CB8AC3E}">
        <p14:creationId xmlns:p14="http://schemas.microsoft.com/office/powerpoint/2010/main" val="2320816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5467" name="Rectangle 11">
            <a:extLst>
              <a:ext uri="{FF2B5EF4-FFF2-40B4-BE49-F238E27FC236}">
                <a16:creationId xmlns:a16="http://schemas.microsoft.com/office/drawing/2014/main" id="{8E2FE304-D94D-A228-F2FC-2313B3D14AE3}"/>
              </a:ext>
            </a:extLst>
          </p:cNvPr>
          <p:cNvSpPr>
            <a:spLocks noChangeArrowheads="1"/>
          </p:cNvSpPr>
          <p:nvPr/>
        </p:nvSpPr>
        <p:spPr bwMode="auto">
          <a:xfrm>
            <a:off x="2057400" y="2908428"/>
            <a:ext cx="8077200"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3200"/>
              <a:t>Error correction in Stop-and-Wait ARQ is done by keeping a copy of the sent frame and retransmitting of the frame when the timer expires.</a:t>
            </a:r>
          </a:p>
        </p:txBody>
      </p:sp>
      <p:grpSp>
        <p:nvGrpSpPr>
          <p:cNvPr id="915468" name="Group 12">
            <a:extLst>
              <a:ext uri="{FF2B5EF4-FFF2-40B4-BE49-F238E27FC236}">
                <a16:creationId xmlns:a16="http://schemas.microsoft.com/office/drawing/2014/main" id="{D507FF5A-0A01-C5DB-BFF3-358CB152AC8E}"/>
              </a:ext>
            </a:extLst>
          </p:cNvPr>
          <p:cNvGrpSpPr>
            <a:grpSpLocks/>
          </p:cNvGrpSpPr>
          <p:nvPr/>
        </p:nvGrpSpPr>
        <p:grpSpPr bwMode="auto">
          <a:xfrm>
            <a:off x="1981200" y="1600200"/>
            <a:ext cx="1143000" cy="566738"/>
            <a:chOff x="1200" y="1248"/>
            <a:chExt cx="720" cy="357"/>
          </a:xfrm>
        </p:grpSpPr>
        <p:pic>
          <p:nvPicPr>
            <p:cNvPr id="915469" name="Picture 13">
              <a:extLst>
                <a:ext uri="{FF2B5EF4-FFF2-40B4-BE49-F238E27FC236}">
                  <a16:creationId xmlns:a16="http://schemas.microsoft.com/office/drawing/2014/main" id="{E47A84AD-2C30-6C3A-3965-5542E0F2AC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5470" name="Text Box 14">
              <a:extLst>
                <a:ext uri="{FF2B5EF4-FFF2-40B4-BE49-F238E27FC236}">
                  <a16:creationId xmlns:a16="http://schemas.microsoft.com/office/drawing/2014/main" id="{225D5901-6E56-2580-AFA9-4D07B52C412F}"/>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
        <p:nvSpPr>
          <p:cNvPr id="3" name="Slide Number Placeholder 2">
            <a:extLst>
              <a:ext uri="{FF2B5EF4-FFF2-40B4-BE49-F238E27FC236}">
                <a16:creationId xmlns:a16="http://schemas.microsoft.com/office/drawing/2014/main" id="{04E02303-68AE-1778-D55B-BD1DA4500FAF}"/>
              </a:ext>
            </a:extLst>
          </p:cNvPr>
          <p:cNvSpPr>
            <a:spLocks noGrp="1"/>
          </p:cNvSpPr>
          <p:nvPr>
            <p:ph type="sldNum" sz="quarter" idx="12"/>
          </p:nvPr>
        </p:nvSpPr>
        <p:spPr/>
        <p:txBody>
          <a:bodyPr/>
          <a:lstStyle/>
          <a:p>
            <a:fld id="{6D972E1D-2B91-43F8-BAFE-8C37D0BCB00C}" type="slidenum">
              <a:rPr lang="en-IN" smtClean="0"/>
              <a:t>33</a:t>
            </a:fld>
            <a:endParaRPr lang="en-IN"/>
          </a:p>
        </p:txBody>
      </p:sp>
    </p:spTree>
    <p:extLst>
      <p:ext uri="{BB962C8B-B14F-4D97-AF65-F5344CB8AC3E}">
        <p14:creationId xmlns:p14="http://schemas.microsoft.com/office/powerpoint/2010/main" val="2104610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6491" name="Rectangle 11">
            <a:extLst>
              <a:ext uri="{FF2B5EF4-FFF2-40B4-BE49-F238E27FC236}">
                <a16:creationId xmlns:a16="http://schemas.microsoft.com/office/drawing/2014/main" id="{75546DA1-BD54-97DD-E322-1E27C776BB44}"/>
              </a:ext>
            </a:extLst>
          </p:cNvPr>
          <p:cNvSpPr>
            <a:spLocks noChangeArrowheads="1"/>
          </p:cNvSpPr>
          <p:nvPr/>
        </p:nvSpPr>
        <p:spPr bwMode="auto">
          <a:xfrm>
            <a:off x="2019300" y="2378076"/>
            <a:ext cx="8077200" cy="3170099"/>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4000" dirty="0"/>
              <a:t>In Stop-and-Wait ARQ, we use sequence numbers to number the frames.</a:t>
            </a:r>
          </a:p>
          <a:p>
            <a:pPr algn="ctr"/>
            <a:r>
              <a:rPr lang="en-US" altLang="en-US" sz="4000" dirty="0"/>
              <a:t>The sequence numbers are based on modulo-2 arithmetic.</a:t>
            </a:r>
          </a:p>
        </p:txBody>
      </p:sp>
      <p:grpSp>
        <p:nvGrpSpPr>
          <p:cNvPr id="916492" name="Group 12">
            <a:extLst>
              <a:ext uri="{FF2B5EF4-FFF2-40B4-BE49-F238E27FC236}">
                <a16:creationId xmlns:a16="http://schemas.microsoft.com/office/drawing/2014/main" id="{542DD5AE-6D3F-2E66-5FCC-D25DCF0A06E0}"/>
              </a:ext>
            </a:extLst>
          </p:cNvPr>
          <p:cNvGrpSpPr>
            <a:grpSpLocks/>
          </p:cNvGrpSpPr>
          <p:nvPr/>
        </p:nvGrpSpPr>
        <p:grpSpPr bwMode="auto">
          <a:xfrm>
            <a:off x="1981200" y="1643064"/>
            <a:ext cx="1143000" cy="566737"/>
            <a:chOff x="1200" y="1248"/>
            <a:chExt cx="720" cy="357"/>
          </a:xfrm>
        </p:grpSpPr>
        <p:pic>
          <p:nvPicPr>
            <p:cNvPr id="916493" name="Picture 13">
              <a:extLst>
                <a:ext uri="{FF2B5EF4-FFF2-40B4-BE49-F238E27FC236}">
                  <a16:creationId xmlns:a16="http://schemas.microsoft.com/office/drawing/2014/main" id="{100EC6B5-D3FA-CBF1-AB56-17F97CA81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6494" name="Text Box 14">
              <a:extLst>
                <a:ext uri="{FF2B5EF4-FFF2-40B4-BE49-F238E27FC236}">
                  <a16:creationId xmlns:a16="http://schemas.microsoft.com/office/drawing/2014/main" id="{5FFAD42C-BDCD-691A-16A4-64B24CCC7487}"/>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
        <p:nvSpPr>
          <p:cNvPr id="3" name="Slide Number Placeholder 2">
            <a:extLst>
              <a:ext uri="{FF2B5EF4-FFF2-40B4-BE49-F238E27FC236}">
                <a16:creationId xmlns:a16="http://schemas.microsoft.com/office/drawing/2014/main" id="{FC75289F-6FDF-5B24-3FDF-E2FC5641DE27}"/>
              </a:ext>
            </a:extLst>
          </p:cNvPr>
          <p:cNvSpPr>
            <a:spLocks noGrp="1"/>
          </p:cNvSpPr>
          <p:nvPr>
            <p:ph type="sldNum" sz="quarter" idx="12"/>
          </p:nvPr>
        </p:nvSpPr>
        <p:spPr/>
        <p:txBody>
          <a:bodyPr/>
          <a:lstStyle/>
          <a:p>
            <a:fld id="{6D972E1D-2B91-43F8-BAFE-8C37D0BCB00C}" type="slidenum">
              <a:rPr lang="en-IN" smtClean="0"/>
              <a:t>34</a:t>
            </a:fld>
            <a:endParaRPr lang="en-IN"/>
          </a:p>
        </p:txBody>
      </p:sp>
    </p:spTree>
    <p:extLst>
      <p:ext uri="{BB962C8B-B14F-4D97-AF65-F5344CB8AC3E}">
        <p14:creationId xmlns:p14="http://schemas.microsoft.com/office/powerpoint/2010/main" val="2991514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7515" name="Rectangle 11">
            <a:extLst>
              <a:ext uri="{FF2B5EF4-FFF2-40B4-BE49-F238E27FC236}">
                <a16:creationId xmlns:a16="http://schemas.microsoft.com/office/drawing/2014/main" id="{520FB2C5-5D3C-255C-8F42-5E5B10B76DE4}"/>
              </a:ext>
            </a:extLst>
          </p:cNvPr>
          <p:cNvSpPr>
            <a:spLocks noChangeArrowheads="1"/>
          </p:cNvSpPr>
          <p:nvPr/>
        </p:nvSpPr>
        <p:spPr bwMode="auto">
          <a:xfrm>
            <a:off x="1645920" y="2225676"/>
            <a:ext cx="8860536" cy="3170099"/>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4000" dirty="0"/>
              <a:t>In Stop-and-Wait ARQ, the acknowledgment number always announces in modulo-2 arithmetic the sequence number of the next frame expected.</a:t>
            </a:r>
          </a:p>
        </p:txBody>
      </p:sp>
      <p:grpSp>
        <p:nvGrpSpPr>
          <p:cNvPr id="917516" name="Group 12">
            <a:extLst>
              <a:ext uri="{FF2B5EF4-FFF2-40B4-BE49-F238E27FC236}">
                <a16:creationId xmlns:a16="http://schemas.microsoft.com/office/drawing/2014/main" id="{9F6F9ADD-D757-ABCC-B4A6-7ACD410CD7A2}"/>
              </a:ext>
            </a:extLst>
          </p:cNvPr>
          <p:cNvGrpSpPr>
            <a:grpSpLocks/>
          </p:cNvGrpSpPr>
          <p:nvPr/>
        </p:nvGrpSpPr>
        <p:grpSpPr bwMode="auto">
          <a:xfrm>
            <a:off x="1578864" y="1446985"/>
            <a:ext cx="1143000" cy="566738"/>
            <a:chOff x="1200" y="1248"/>
            <a:chExt cx="720" cy="357"/>
          </a:xfrm>
        </p:grpSpPr>
        <p:pic>
          <p:nvPicPr>
            <p:cNvPr id="917517" name="Picture 13">
              <a:extLst>
                <a:ext uri="{FF2B5EF4-FFF2-40B4-BE49-F238E27FC236}">
                  <a16:creationId xmlns:a16="http://schemas.microsoft.com/office/drawing/2014/main" id="{19E39CA5-D007-B7E0-5045-73F770632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7518" name="Text Box 14">
              <a:extLst>
                <a:ext uri="{FF2B5EF4-FFF2-40B4-BE49-F238E27FC236}">
                  <a16:creationId xmlns:a16="http://schemas.microsoft.com/office/drawing/2014/main" id="{5C8330E0-E4A2-D4D1-D02B-5B8AE05A0139}"/>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
        <p:nvSpPr>
          <p:cNvPr id="3" name="Slide Number Placeholder 2">
            <a:extLst>
              <a:ext uri="{FF2B5EF4-FFF2-40B4-BE49-F238E27FC236}">
                <a16:creationId xmlns:a16="http://schemas.microsoft.com/office/drawing/2014/main" id="{FB8BFD4E-2E9B-F7C2-9171-70B141973034}"/>
              </a:ext>
            </a:extLst>
          </p:cNvPr>
          <p:cNvSpPr>
            <a:spLocks noGrp="1"/>
          </p:cNvSpPr>
          <p:nvPr>
            <p:ph type="sldNum" sz="quarter" idx="12"/>
          </p:nvPr>
        </p:nvSpPr>
        <p:spPr/>
        <p:txBody>
          <a:bodyPr/>
          <a:lstStyle/>
          <a:p>
            <a:fld id="{6D972E1D-2B91-43F8-BAFE-8C37D0BCB00C}" type="slidenum">
              <a:rPr lang="en-IN" smtClean="0"/>
              <a:t>35</a:t>
            </a:fld>
            <a:endParaRPr lang="en-IN"/>
          </a:p>
        </p:txBody>
      </p:sp>
    </p:spTree>
    <p:extLst>
      <p:ext uri="{BB962C8B-B14F-4D97-AF65-F5344CB8AC3E}">
        <p14:creationId xmlns:p14="http://schemas.microsoft.com/office/powerpoint/2010/main" val="2615167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Line 3">
            <a:extLst>
              <a:ext uri="{FF2B5EF4-FFF2-40B4-BE49-F238E27FC236}">
                <a16:creationId xmlns:a16="http://schemas.microsoft.com/office/drawing/2014/main" id="{EDF27917-D4B3-62B5-FBB9-35ADD3FB234D}"/>
              </a:ext>
            </a:extLst>
          </p:cNvPr>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47" name="Text Box 4">
            <a:extLst>
              <a:ext uri="{FF2B5EF4-FFF2-40B4-BE49-F238E27FC236}">
                <a16:creationId xmlns:a16="http://schemas.microsoft.com/office/drawing/2014/main" id="{7742FB95-3F7A-FE08-043C-BFBC74067C4A}"/>
              </a:ext>
            </a:extLst>
          </p:cNvPr>
          <p:cNvSpPr txBox="1">
            <a:spLocks noChangeArrowheads="1"/>
          </p:cNvSpPr>
          <p:nvPr/>
        </p:nvSpPr>
        <p:spPr bwMode="auto">
          <a:xfrm>
            <a:off x="1828800" y="381000"/>
            <a:ext cx="6478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Figure 11.10  </a:t>
            </a:r>
            <a:r>
              <a:rPr lang="en-US" altLang="en-US" sz="2000" i="1" baseline="0">
                <a:latin typeface="Times New Roman" panose="02020603050405020304" pitchFamily="18" charset="0"/>
              </a:rPr>
              <a:t>Design of the Stop-and-Wait ARQ Protocol</a:t>
            </a:r>
          </a:p>
        </p:txBody>
      </p:sp>
      <p:pic>
        <p:nvPicPr>
          <p:cNvPr id="31748" name="Picture 6">
            <a:extLst>
              <a:ext uri="{FF2B5EF4-FFF2-40B4-BE49-F238E27FC236}">
                <a16:creationId xmlns:a16="http://schemas.microsoft.com/office/drawing/2014/main" id="{24E32B6C-3337-820F-883D-74D903FB5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89038"/>
            <a:ext cx="8763000" cy="498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82828131-850A-11C4-0AE9-06CB4CFCEA63}"/>
              </a:ext>
            </a:extLst>
          </p:cNvPr>
          <p:cNvSpPr>
            <a:spLocks noGrp="1"/>
          </p:cNvSpPr>
          <p:nvPr>
            <p:ph type="sldNum" sz="quarter" idx="12"/>
          </p:nvPr>
        </p:nvSpPr>
        <p:spPr/>
        <p:txBody>
          <a:bodyPr/>
          <a:lstStyle/>
          <a:p>
            <a:fld id="{6D972E1D-2B91-43F8-BAFE-8C37D0BCB00C}" type="slidenum">
              <a:rPr lang="en-IN" smtClean="0"/>
              <a:t>36</a:t>
            </a:fld>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F053C029-9918-E612-B686-0D52F3A3B047}"/>
              </a:ext>
            </a:extLst>
          </p:cNvPr>
          <p:cNvSpPr txBox="1">
            <a:spLocks noChangeArrowheads="1"/>
          </p:cNvSpPr>
          <p:nvPr/>
        </p:nvSpPr>
        <p:spPr bwMode="auto">
          <a:xfrm>
            <a:off x="1828801" y="457200"/>
            <a:ext cx="7104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hlink"/>
                </a:solidFill>
                <a:latin typeface="Times New Roman" panose="02020603050405020304" pitchFamily="18" charset="0"/>
              </a:rPr>
              <a:t>Algorithm 11.5</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Sender-site algorithm for Stop-and-Wait ARQ</a:t>
            </a:r>
          </a:p>
        </p:txBody>
      </p:sp>
      <p:grpSp>
        <p:nvGrpSpPr>
          <p:cNvPr id="32771" name="Group 11">
            <a:extLst>
              <a:ext uri="{FF2B5EF4-FFF2-40B4-BE49-F238E27FC236}">
                <a16:creationId xmlns:a16="http://schemas.microsoft.com/office/drawing/2014/main" id="{787E65D2-148F-59FD-BC01-499D64A17D55}"/>
              </a:ext>
            </a:extLst>
          </p:cNvPr>
          <p:cNvGrpSpPr>
            <a:grpSpLocks/>
          </p:cNvGrpSpPr>
          <p:nvPr/>
        </p:nvGrpSpPr>
        <p:grpSpPr bwMode="auto">
          <a:xfrm>
            <a:off x="1600200" y="939800"/>
            <a:ext cx="8940800" cy="4851400"/>
            <a:chOff x="48" y="592"/>
            <a:chExt cx="5632" cy="2780"/>
          </a:xfrm>
        </p:grpSpPr>
        <p:pic>
          <p:nvPicPr>
            <p:cNvPr id="32773" name="Picture 4">
              <a:extLst>
                <a:ext uri="{FF2B5EF4-FFF2-40B4-BE49-F238E27FC236}">
                  <a16:creationId xmlns:a16="http://schemas.microsoft.com/office/drawing/2014/main" id="{2F6E4D69-D728-F0B4-22D1-8A8523524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 y="592"/>
              <a:ext cx="5539"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10">
              <a:extLst>
                <a:ext uri="{FF2B5EF4-FFF2-40B4-BE49-F238E27FC236}">
                  <a16:creationId xmlns:a16="http://schemas.microsoft.com/office/drawing/2014/main" id="{07A50E88-A30C-71B1-FBD0-DDBA453E7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 y="1488"/>
              <a:ext cx="5632" cy="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72" name="Rectangle 12">
            <a:extLst>
              <a:ext uri="{FF2B5EF4-FFF2-40B4-BE49-F238E27FC236}">
                <a16:creationId xmlns:a16="http://schemas.microsoft.com/office/drawing/2014/main" id="{0DE5DC48-C0A6-4F84-AB95-33F45F19D1BE}"/>
              </a:ext>
            </a:extLst>
          </p:cNvPr>
          <p:cNvSpPr>
            <a:spLocks noChangeArrowheads="1"/>
          </p:cNvSpPr>
          <p:nvPr/>
        </p:nvSpPr>
        <p:spPr bwMode="auto">
          <a:xfrm>
            <a:off x="8877301" y="5791200"/>
            <a:ext cx="1672253"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a:solidFill>
                  <a:schemeClr val="hlink"/>
                </a:solidFill>
              </a:rPr>
              <a:t>(continued)</a:t>
            </a:r>
          </a:p>
        </p:txBody>
      </p:sp>
      <p:sp>
        <p:nvSpPr>
          <p:cNvPr id="2" name="Slide Number Placeholder 1">
            <a:extLst>
              <a:ext uri="{FF2B5EF4-FFF2-40B4-BE49-F238E27FC236}">
                <a16:creationId xmlns:a16="http://schemas.microsoft.com/office/drawing/2014/main" id="{96B37846-5261-8C8C-A4AD-F53E55E09D96}"/>
              </a:ext>
            </a:extLst>
          </p:cNvPr>
          <p:cNvSpPr>
            <a:spLocks noGrp="1"/>
          </p:cNvSpPr>
          <p:nvPr>
            <p:ph type="sldNum" sz="quarter" idx="12"/>
          </p:nvPr>
        </p:nvSpPr>
        <p:spPr/>
        <p:txBody>
          <a:bodyPr/>
          <a:lstStyle/>
          <a:p>
            <a:fld id="{6D972E1D-2B91-43F8-BAFE-8C37D0BCB00C}" type="slidenum">
              <a:rPr lang="en-IN" smtClean="0"/>
              <a:t>37</a:t>
            </a:fld>
            <a:endParaRPr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79730081-C228-457E-3C47-68A377A46907}"/>
              </a:ext>
            </a:extLst>
          </p:cNvPr>
          <p:cNvSpPr txBox="1">
            <a:spLocks noChangeArrowheads="1"/>
          </p:cNvSpPr>
          <p:nvPr/>
        </p:nvSpPr>
        <p:spPr bwMode="auto">
          <a:xfrm>
            <a:off x="1887538" y="304800"/>
            <a:ext cx="7104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hlink"/>
                </a:solidFill>
                <a:latin typeface="Times New Roman" panose="02020603050405020304" pitchFamily="18" charset="0"/>
              </a:rPr>
              <a:t>Algorithm 11.5</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Sender-site algorithm for Stop-and-Wait ARQ</a:t>
            </a:r>
            <a:endParaRPr lang="en-US" altLang="en-US" sz="2000" i="1" baseline="0">
              <a:solidFill>
                <a:schemeClr val="hlink"/>
              </a:solidFill>
              <a:latin typeface="Times New Roman" panose="02020603050405020304" pitchFamily="18" charset="0"/>
            </a:endParaRPr>
          </a:p>
        </p:txBody>
      </p:sp>
      <p:pic>
        <p:nvPicPr>
          <p:cNvPr id="33795" name="Picture 5">
            <a:extLst>
              <a:ext uri="{FF2B5EF4-FFF2-40B4-BE49-F238E27FC236}">
                <a16:creationId xmlns:a16="http://schemas.microsoft.com/office/drawing/2014/main" id="{D63965C7-A496-36BF-4865-66A0203D7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93764"/>
            <a:ext cx="9004300" cy="474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6">
            <a:extLst>
              <a:ext uri="{FF2B5EF4-FFF2-40B4-BE49-F238E27FC236}">
                <a16:creationId xmlns:a16="http://schemas.microsoft.com/office/drawing/2014/main" id="{C691C727-0528-A815-30C1-091E9DB3B05E}"/>
              </a:ext>
            </a:extLst>
          </p:cNvPr>
          <p:cNvSpPr>
            <a:spLocks noChangeArrowheads="1"/>
          </p:cNvSpPr>
          <p:nvPr/>
        </p:nvSpPr>
        <p:spPr bwMode="auto">
          <a:xfrm>
            <a:off x="9029701" y="196850"/>
            <a:ext cx="1672253"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a:solidFill>
                  <a:schemeClr val="hlink"/>
                </a:solidFill>
              </a:rPr>
              <a:t>(continued)</a:t>
            </a:r>
          </a:p>
        </p:txBody>
      </p:sp>
      <p:sp>
        <p:nvSpPr>
          <p:cNvPr id="2" name="Slide Number Placeholder 1">
            <a:extLst>
              <a:ext uri="{FF2B5EF4-FFF2-40B4-BE49-F238E27FC236}">
                <a16:creationId xmlns:a16="http://schemas.microsoft.com/office/drawing/2014/main" id="{FED26641-CC45-72EF-EFB2-88D96CA1C814}"/>
              </a:ext>
            </a:extLst>
          </p:cNvPr>
          <p:cNvSpPr>
            <a:spLocks noGrp="1"/>
          </p:cNvSpPr>
          <p:nvPr>
            <p:ph type="sldNum" sz="quarter" idx="12"/>
          </p:nvPr>
        </p:nvSpPr>
        <p:spPr/>
        <p:txBody>
          <a:bodyPr/>
          <a:lstStyle/>
          <a:p>
            <a:fld id="{6D972E1D-2B91-43F8-BAFE-8C37D0BCB00C}" type="slidenum">
              <a:rPr lang="en-IN" smtClean="0"/>
              <a:t>38</a:t>
            </a:fld>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D034450C-7F91-5EDA-AEE4-DB5065B9B363}"/>
              </a:ext>
            </a:extLst>
          </p:cNvPr>
          <p:cNvSpPr txBox="1">
            <a:spLocks noChangeArrowheads="1"/>
          </p:cNvSpPr>
          <p:nvPr/>
        </p:nvSpPr>
        <p:spPr bwMode="auto">
          <a:xfrm>
            <a:off x="1758950" y="381000"/>
            <a:ext cx="8223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hlink"/>
                </a:solidFill>
                <a:latin typeface="Times New Roman" panose="02020603050405020304" pitchFamily="18" charset="0"/>
              </a:rPr>
              <a:t>Algorithm 11.6</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Receiver-site algorithm for Stop-and-Wait ARQ Protocol</a:t>
            </a:r>
          </a:p>
        </p:txBody>
      </p:sp>
      <p:grpSp>
        <p:nvGrpSpPr>
          <p:cNvPr id="34819" name="Group 7">
            <a:extLst>
              <a:ext uri="{FF2B5EF4-FFF2-40B4-BE49-F238E27FC236}">
                <a16:creationId xmlns:a16="http://schemas.microsoft.com/office/drawing/2014/main" id="{66826453-DA11-0512-6699-C3DA920369D2}"/>
              </a:ext>
            </a:extLst>
          </p:cNvPr>
          <p:cNvGrpSpPr>
            <a:grpSpLocks/>
          </p:cNvGrpSpPr>
          <p:nvPr/>
        </p:nvGrpSpPr>
        <p:grpSpPr bwMode="auto">
          <a:xfrm>
            <a:off x="1630364" y="838200"/>
            <a:ext cx="8885237" cy="5105400"/>
            <a:chOff x="48" y="528"/>
            <a:chExt cx="5597" cy="3216"/>
          </a:xfrm>
        </p:grpSpPr>
        <p:pic>
          <p:nvPicPr>
            <p:cNvPr id="34820" name="Picture 3">
              <a:extLst>
                <a:ext uri="{FF2B5EF4-FFF2-40B4-BE49-F238E27FC236}">
                  <a16:creationId xmlns:a16="http://schemas.microsoft.com/office/drawing/2014/main" id="{5552C071-BA97-7BF0-B367-F5437E3ED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 y="528"/>
              <a:ext cx="5597" cy="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a:extLst>
                <a:ext uri="{FF2B5EF4-FFF2-40B4-BE49-F238E27FC236}">
                  <a16:creationId xmlns:a16="http://schemas.microsoft.com/office/drawing/2014/main" id="{7D448FBA-80DB-84DE-063C-9EC9FEB81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 y="1303"/>
              <a:ext cx="5574" cy="2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a:extLst>
              <a:ext uri="{FF2B5EF4-FFF2-40B4-BE49-F238E27FC236}">
                <a16:creationId xmlns:a16="http://schemas.microsoft.com/office/drawing/2014/main" id="{666A0C4E-3FA7-4925-0243-F2EC97CC5D09}"/>
              </a:ext>
            </a:extLst>
          </p:cNvPr>
          <p:cNvSpPr>
            <a:spLocks noGrp="1"/>
          </p:cNvSpPr>
          <p:nvPr>
            <p:ph type="sldNum" sz="quarter" idx="12"/>
          </p:nvPr>
        </p:nvSpPr>
        <p:spPr/>
        <p:txBody>
          <a:bodyPr/>
          <a:lstStyle/>
          <a:p>
            <a:fld id="{6D972E1D-2B91-43F8-BAFE-8C37D0BCB00C}" type="slidenum">
              <a:rPr lang="en-IN" smtClean="0"/>
              <a:t>39</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5283" name="Line 3">
            <a:extLst>
              <a:ext uri="{FF2B5EF4-FFF2-40B4-BE49-F238E27FC236}">
                <a16:creationId xmlns:a16="http://schemas.microsoft.com/office/drawing/2014/main" id="{3A548FC5-49C2-4B2D-CC9E-82795F6BAA79}"/>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5284" name="Text Box 4">
            <a:extLst>
              <a:ext uri="{FF2B5EF4-FFF2-40B4-BE49-F238E27FC236}">
                <a16:creationId xmlns:a16="http://schemas.microsoft.com/office/drawing/2014/main" id="{FC75099F-F416-8C3A-1C91-1427A1040DD7}"/>
              </a:ext>
            </a:extLst>
          </p:cNvPr>
          <p:cNvSpPr txBox="1">
            <a:spLocks noChangeArrowheads="1"/>
          </p:cNvSpPr>
          <p:nvPr/>
        </p:nvSpPr>
        <p:spPr bwMode="auto">
          <a:xfrm>
            <a:off x="3186972" y="408117"/>
            <a:ext cx="605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11.1  </a:t>
            </a:r>
            <a:r>
              <a:rPr lang="en-US" altLang="en-US" sz="2000" i="1" dirty="0">
                <a:latin typeface="Times New Roman" panose="02020603050405020304" pitchFamily="18" charset="0"/>
              </a:rPr>
              <a:t>A frame in a character-oriented protocol</a:t>
            </a:r>
          </a:p>
        </p:txBody>
      </p:sp>
      <p:pic>
        <p:nvPicPr>
          <p:cNvPr id="865286" name="Picture 6">
            <a:extLst>
              <a:ext uri="{FF2B5EF4-FFF2-40B4-BE49-F238E27FC236}">
                <a16:creationId xmlns:a16="http://schemas.microsoft.com/office/drawing/2014/main" id="{79CF0299-4723-B82C-C65F-460871067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958" y="1221615"/>
            <a:ext cx="9948987" cy="138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5800C6D5-AD86-9FF9-ACFD-C4379B72BFD6}"/>
              </a:ext>
            </a:extLst>
          </p:cNvPr>
          <p:cNvSpPr>
            <a:spLocks noGrp="1"/>
          </p:cNvSpPr>
          <p:nvPr>
            <p:ph type="sldNum" sz="quarter" idx="12"/>
          </p:nvPr>
        </p:nvSpPr>
        <p:spPr/>
        <p:txBody>
          <a:bodyPr/>
          <a:lstStyle/>
          <a:p>
            <a:fld id="{6D972E1D-2B91-43F8-BAFE-8C37D0BCB00C}" type="slidenum">
              <a:rPr lang="en-IN" smtClean="0"/>
              <a:t>4</a:t>
            </a:fld>
            <a:endParaRPr lang="en-IN"/>
          </a:p>
        </p:txBody>
      </p:sp>
      <p:sp>
        <p:nvSpPr>
          <p:cNvPr id="5" name="TextBox 4">
            <a:extLst>
              <a:ext uri="{FF2B5EF4-FFF2-40B4-BE49-F238E27FC236}">
                <a16:creationId xmlns:a16="http://schemas.microsoft.com/office/drawing/2014/main" id="{E9AF21EC-0C55-C57E-05AE-602196FBF3CE}"/>
              </a:ext>
            </a:extLst>
          </p:cNvPr>
          <p:cNvSpPr txBox="1"/>
          <p:nvPr/>
        </p:nvSpPr>
        <p:spPr>
          <a:xfrm>
            <a:off x="1252727" y="2946136"/>
            <a:ext cx="9923217" cy="3416320"/>
          </a:xfrm>
          <a:prstGeom prst="rect">
            <a:avLst/>
          </a:prstGeom>
          <a:noFill/>
        </p:spPr>
        <p:txBody>
          <a:bodyPr wrap="square">
            <a:spAutoFit/>
          </a:bodyPr>
          <a:lstStyle/>
          <a:p>
            <a:pPr marL="342900" indent="-342900" algn="just">
              <a:buFont typeface="+mj-lt"/>
              <a:buAutoNum type="arabicPeriod"/>
            </a:pPr>
            <a:r>
              <a:rPr lang="en-US" sz="2400" dirty="0"/>
              <a:t>In </a:t>
            </a:r>
            <a:r>
              <a:rPr lang="en-US" sz="2400" b="1" dirty="0"/>
              <a:t>character-oriented (or byte-oriented) framing</a:t>
            </a:r>
            <a:r>
              <a:rPr lang="en-US" sz="2400" dirty="0"/>
              <a:t>, data to be carried are 8-bit characters from a coding system such as ASCII. </a:t>
            </a:r>
          </a:p>
          <a:p>
            <a:pPr marL="342900" indent="-342900" algn="just">
              <a:buFont typeface="+mj-lt"/>
              <a:buAutoNum type="arabicPeriod"/>
            </a:pPr>
            <a:r>
              <a:rPr lang="en-US" sz="2400" dirty="0"/>
              <a:t>The header, which carries the source and destination addresses and other control information, and the trailer, which carries error detection redundant bits, are multiples of 8 bits. </a:t>
            </a:r>
          </a:p>
          <a:p>
            <a:pPr marL="342900" indent="-342900" algn="just">
              <a:buFont typeface="+mj-lt"/>
              <a:buAutoNum type="arabicPeriod"/>
            </a:pPr>
            <a:r>
              <a:rPr lang="en-US" sz="2400" dirty="0"/>
              <a:t>To separate one frame from the next, an 8-bit (1-byte) flag is added at the beginning and the end of a frame. </a:t>
            </a:r>
          </a:p>
          <a:p>
            <a:pPr marL="342900" indent="-342900" algn="just">
              <a:buFont typeface="+mj-lt"/>
              <a:buAutoNum type="arabicPeriod"/>
            </a:pPr>
            <a:r>
              <a:rPr lang="en-US" sz="2400" dirty="0"/>
              <a:t>The flag, composed of protocol-dependent special characters, signals the start or end of a frame.</a:t>
            </a:r>
            <a:endParaRPr lang="en-IN" sz="2400" dirty="0"/>
          </a:p>
        </p:txBody>
      </p:sp>
    </p:spTree>
    <p:extLst>
      <p:ext uri="{BB962C8B-B14F-4D97-AF65-F5344CB8AC3E}">
        <p14:creationId xmlns:p14="http://schemas.microsoft.com/office/powerpoint/2010/main" val="535910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9">
            <a:extLst>
              <a:ext uri="{FF2B5EF4-FFF2-40B4-BE49-F238E27FC236}">
                <a16:creationId xmlns:a16="http://schemas.microsoft.com/office/drawing/2014/main" id="{6D5CD013-B5BE-CD53-FDFD-196DBA6515B1}"/>
              </a:ext>
            </a:extLst>
          </p:cNvPr>
          <p:cNvSpPr>
            <a:spLocks noChangeArrowheads="1"/>
          </p:cNvSpPr>
          <p:nvPr/>
        </p:nvSpPr>
        <p:spPr bwMode="auto">
          <a:xfrm>
            <a:off x="1266825" y="1472184"/>
            <a:ext cx="9763125" cy="35394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14350" indent="-514350">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buFont typeface="Tahoma" panose="020B0604030504040204" pitchFamily="34" charset="0"/>
              <a:buAutoNum type="arabicPeriod"/>
            </a:pPr>
            <a:r>
              <a:rPr lang="en-US" altLang="en-US" sz="2800" b="0" baseline="0" dirty="0">
                <a:latin typeface="Times New Roman" panose="02020603050405020304" pitchFamily="18" charset="0"/>
              </a:rPr>
              <a:t>Figure 11.11 shows an example of </a:t>
            </a:r>
            <a:r>
              <a:rPr lang="en-US" altLang="en-US" sz="2800" b="0" baseline="0" dirty="0">
                <a:solidFill>
                  <a:schemeClr val="hlink"/>
                </a:solidFill>
                <a:latin typeface="Times New Roman" panose="02020603050405020304" pitchFamily="18" charset="0"/>
              </a:rPr>
              <a:t>Stop-and-Wait ARQ</a:t>
            </a:r>
            <a:r>
              <a:rPr lang="en-US" altLang="en-US" sz="2800" b="0" baseline="0" dirty="0">
                <a:latin typeface="Times New Roman" panose="02020603050405020304" pitchFamily="18" charset="0"/>
              </a:rPr>
              <a:t>. Frame 0 is sent and acknowledged. </a:t>
            </a:r>
          </a:p>
          <a:p>
            <a:pPr algn="just">
              <a:buFont typeface="Tahoma" panose="020B0604030504040204" pitchFamily="34" charset="0"/>
              <a:buAutoNum type="arabicPeriod"/>
            </a:pPr>
            <a:r>
              <a:rPr lang="en-US" altLang="en-US" sz="2800" b="0" baseline="0" dirty="0">
                <a:latin typeface="Times New Roman" panose="02020603050405020304" pitchFamily="18" charset="0"/>
              </a:rPr>
              <a:t>Frame 1 is lost and resent after the time-out. </a:t>
            </a:r>
          </a:p>
          <a:p>
            <a:pPr algn="just">
              <a:buFont typeface="Tahoma" panose="020B0604030504040204" pitchFamily="34" charset="0"/>
              <a:buAutoNum type="arabicPeriod"/>
            </a:pPr>
            <a:r>
              <a:rPr lang="en-US" altLang="en-US" sz="2800" b="0" baseline="0" dirty="0">
                <a:latin typeface="Times New Roman" panose="02020603050405020304" pitchFamily="18" charset="0"/>
              </a:rPr>
              <a:t>The resent frame 1 is acknowledged and the timer stops. Frame 0 is sent and acknowledged, but the acknowledgment is lost. </a:t>
            </a:r>
          </a:p>
          <a:p>
            <a:pPr algn="just">
              <a:buFont typeface="Tahoma" panose="020B0604030504040204" pitchFamily="34" charset="0"/>
              <a:buAutoNum type="arabicPeriod"/>
            </a:pPr>
            <a:r>
              <a:rPr lang="en-US" altLang="en-US" sz="2800" b="0" baseline="0" dirty="0">
                <a:latin typeface="Times New Roman" panose="02020603050405020304" pitchFamily="18" charset="0"/>
              </a:rPr>
              <a:t>The sender has no idea if the frame or the acknowledgment is lost, so after the time-out, it resends frame 0, which is acknowledged.</a:t>
            </a:r>
          </a:p>
        </p:txBody>
      </p:sp>
      <p:sp>
        <p:nvSpPr>
          <p:cNvPr id="35843" name="Text Box 11">
            <a:extLst>
              <a:ext uri="{FF2B5EF4-FFF2-40B4-BE49-F238E27FC236}">
                <a16:creationId xmlns:a16="http://schemas.microsoft.com/office/drawing/2014/main" id="{9F3459C7-A08C-0C01-D063-CBB9627816E7}"/>
              </a:ext>
            </a:extLst>
          </p:cNvPr>
          <p:cNvSpPr txBox="1">
            <a:spLocks noChangeArrowheads="1"/>
          </p:cNvSpPr>
          <p:nvPr/>
        </p:nvSpPr>
        <p:spPr bwMode="auto">
          <a:xfrm>
            <a:off x="2590801" y="381000"/>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a:solidFill>
                  <a:schemeClr val="hlink"/>
                </a:solidFill>
                <a:latin typeface="Times New Roman" panose="02020603050405020304" pitchFamily="18" charset="0"/>
              </a:rPr>
              <a:t>Example 11.3</a:t>
            </a:r>
          </a:p>
        </p:txBody>
      </p:sp>
      <p:sp>
        <p:nvSpPr>
          <p:cNvPr id="2" name="Slide Number Placeholder 1">
            <a:extLst>
              <a:ext uri="{FF2B5EF4-FFF2-40B4-BE49-F238E27FC236}">
                <a16:creationId xmlns:a16="http://schemas.microsoft.com/office/drawing/2014/main" id="{096F2F8F-6B16-2076-02AE-8D2AD6CD473E}"/>
              </a:ext>
            </a:extLst>
          </p:cNvPr>
          <p:cNvSpPr>
            <a:spLocks noGrp="1"/>
          </p:cNvSpPr>
          <p:nvPr>
            <p:ph type="sldNum" sz="quarter" idx="12"/>
          </p:nvPr>
        </p:nvSpPr>
        <p:spPr/>
        <p:txBody>
          <a:bodyPr/>
          <a:lstStyle/>
          <a:p>
            <a:fld id="{6D972E1D-2B91-43F8-BAFE-8C37D0BCB00C}" type="slidenum">
              <a:rPr lang="en-IN" smtClean="0"/>
              <a:t>40</a:t>
            </a:fld>
            <a:endParaRPr lang="en-I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Line 3">
            <a:extLst>
              <a:ext uri="{FF2B5EF4-FFF2-40B4-BE49-F238E27FC236}">
                <a16:creationId xmlns:a16="http://schemas.microsoft.com/office/drawing/2014/main" id="{AF458B71-9376-BF59-7EA8-A4A156CE4D5F}"/>
              </a:ext>
            </a:extLst>
          </p:cNvPr>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6867" name="Text Box 4">
            <a:extLst>
              <a:ext uri="{FF2B5EF4-FFF2-40B4-BE49-F238E27FC236}">
                <a16:creationId xmlns:a16="http://schemas.microsoft.com/office/drawing/2014/main" id="{6F1B4376-DF72-786D-6487-07C7A7296CF8}"/>
              </a:ext>
            </a:extLst>
          </p:cNvPr>
          <p:cNvSpPr txBox="1">
            <a:spLocks noChangeArrowheads="1"/>
          </p:cNvSpPr>
          <p:nvPr/>
        </p:nvSpPr>
        <p:spPr bwMode="auto">
          <a:xfrm>
            <a:off x="3429000" y="381000"/>
            <a:ext cx="530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Figure 11.11  </a:t>
            </a:r>
            <a:r>
              <a:rPr lang="en-US" altLang="en-US" sz="2000" i="1" baseline="0">
                <a:latin typeface="Times New Roman" panose="02020603050405020304" pitchFamily="18" charset="0"/>
              </a:rPr>
              <a:t>Flow diagram for Example 11.3</a:t>
            </a:r>
          </a:p>
        </p:txBody>
      </p:sp>
      <p:pic>
        <p:nvPicPr>
          <p:cNvPr id="36868" name="Picture 8">
            <a:extLst>
              <a:ext uri="{FF2B5EF4-FFF2-40B4-BE49-F238E27FC236}">
                <a16:creationId xmlns:a16="http://schemas.microsoft.com/office/drawing/2014/main" id="{3F78BD76-E471-EA10-2833-166B0F05C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108077"/>
            <a:ext cx="9576816" cy="5109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5A4ABDA-4F0E-85A7-A6DF-B771FA1BA2BB}"/>
              </a:ext>
            </a:extLst>
          </p:cNvPr>
          <p:cNvSpPr>
            <a:spLocks noGrp="1"/>
          </p:cNvSpPr>
          <p:nvPr>
            <p:ph type="sldNum" sz="quarter" idx="12"/>
          </p:nvPr>
        </p:nvSpPr>
        <p:spPr/>
        <p:txBody>
          <a:bodyPr/>
          <a:lstStyle/>
          <a:p>
            <a:fld id="{6D972E1D-2B91-43F8-BAFE-8C37D0BCB00C}" type="slidenum">
              <a:rPr lang="en-IN" smtClean="0"/>
              <a:t>41</a:t>
            </a:fld>
            <a:endParaRPr lang="en-I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9">
            <a:extLst>
              <a:ext uri="{FF2B5EF4-FFF2-40B4-BE49-F238E27FC236}">
                <a16:creationId xmlns:a16="http://schemas.microsoft.com/office/drawing/2014/main" id="{8B4D1B28-6918-ABD8-D2AB-57E9F399C816}"/>
              </a:ext>
            </a:extLst>
          </p:cNvPr>
          <p:cNvSpPr>
            <a:spLocks noChangeArrowheads="1"/>
          </p:cNvSpPr>
          <p:nvPr/>
        </p:nvSpPr>
        <p:spPr bwMode="auto">
          <a:xfrm>
            <a:off x="1752600" y="1735138"/>
            <a:ext cx="8686800" cy="22467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b="0" baseline="0" dirty="0">
                <a:latin typeface="Times New Roman" panose="02020603050405020304" pitchFamily="18" charset="0"/>
              </a:rPr>
              <a:t>Assume that, in a Stop-and-Wait ARQ system, the bandwidth of the line is 1 Mbps, and 1 bit takes 20 </a:t>
            </a:r>
            <a:r>
              <a:rPr lang="en-US" altLang="en-US" sz="2800" b="0" baseline="0" dirty="0" err="1">
                <a:latin typeface="Times New Roman" panose="02020603050405020304" pitchFamily="18" charset="0"/>
              </a:rPr>
              <a:t>ms</a:t>
            </a:r>
            <a:r>
              <a:rPr lang="en-US" altLang="en-US" sz="2800" b="0" baseline="0" dirty="0">
                <a:latin typeface="Times New Roman" panose="02020603050405020304" pitchFamily="18" charset="0"/>
              </a:rPr>
              <a:t> to make a round trip. What is the bandwidth-delay product? If the system data frames are 1000 bits in length, what is the utilization percentage of the link?</a:t>
            </a:r>
          </a:p>
        </p:txBody>
      </p:sp>
      <p:sp>
        <p:nvSpPr>
          <p:cNvPr id="37891" name="Rectangle 10">
            <a:extLst>
              <a:ext uri="{FF2B5EF4-FFF2-40B4-BE49-F238E27FC236}">
                <a16:creationId xmlns:a16="http://schemas.microsoft.com/office/drawing/2014/main" id="{EAE2E259-05A2-704C-7009-9A48BF511C57}"/>
              </a:ext>
            </a:extLst>
          </p:cNvPr>
          <p:cNvSpPr>
            <a:spLocks noChangeArrowheads="1"/>
          </p:cNvSpPr>
          <p:nvPr/>
        </p:nvSpPr>
        <p:spPr bwMode="auto">
          <a:xfrm>
            <a:off x="1752600" y="4267200"/>
            <a:ext cx="86868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baseline="0">
                <a:solidFill>
                  <a:schemeClr val="hlink"/>
                </a:solidFill>
                <a:latin typeface="Times New Roman" panose="02020603050405020304" pitchFamily="18" charset="0"/>
              </a:rPr>
              <a:t>Solution</a:t>
            </a:r>
          </a:p>
          <a:p>
            <a:r>
              <a:rPr lang="en-US" altLang="en-US" sz="2800" baseline="0">
                <a:latin typeface="Times" panose="02020603050405020304" pitchFamily="18" charset="0"/>
              </a:rPr>
              <a:t>The bandwidth-delay product is</a:t>
            </a:r>
          </a:p>
        </p:txBody>
      </p:sp>
      <p:sp>
        <p:nvSpPr>
          <p:cNvPr id="37892" name="Text Box 12">
            <a:extLst>
              <a:ext uri="{FF2B5EF4-FFF2-40B4-BE49-F238E27FC236}">
                <a16:creationId xmlns:a16="http://schemas.microsoft.com/office/drawing/2014/main" id="{BF0B0231-F295-73FE-EF66-7068C0446499}"/>
              </a:ext>
            </a:extLst>
          </p:cNvPr>
          <p:cNvSpPr txBox="1">
            <a:spLocks noChangeArrowheads="1"/>
          </p:cNvSpPr>
          <p:nvPr/>
        </p:nvSpPr>
        <p:spPr bwMode="auto">
          <a:xfrm>
            <a:off x="2362201" y="838200"/>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a:solidFill>
                  <a:schemeClr val="hlink"/>
                </a:solidFill>
                <a:latin typeface="Times New Roman" panose="02020603050405020304" pitchFamily="18" charset="0"/>
              </a:rPr>
              <a:t>Example 11.4</a:t>
            </a:r>
          </a:p>
        </p:txBody>
      </p:sp>
      <p:pic>
        <p:nvPicPr>
          <p:cNvPr id="37893" name="Picture 13">
            <a:extLst>
              <a:ext uri="{FF2B5EF4-FFF2-40B4-BE49-F238E27FC236}">
                <a16:creationId xmlns:a16="http://schemas.microsoft.com/office/drawing/2014/main" id="{C638B8C9-B5E2-4493-66A5-B29D60CC6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5462588"/>
            <a:ext cx="4167188" cy="404812"/>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CE5244F-E67C-A973-8032-9237309FDBCF}"/>
              </a:ext>
            </a:extLst>
          </p:cNvPr>
          <p:cNvSpPr>
            <a:spLocks noGrp="1"/>
          </p:cNvSpPr>
          <p:nvPr>
            <p:ph type="sldNum" sz="quarter" idx="12"/>
          </p:nvPr>
        </p:nvSpPr>
        <p:spPr/>
        <p:txBody>
          <a:bodyPr/>
          <a:lstStyle/>
          <a:p>
            <a:fld id="{6D972E1D-2B91-43F8-BAFE-8C37D0BCB00C}" type="slidenum">
              <a:rPr lang="en-IN" smtClean="0"/>
              <a:t>42</a:t>
            </a:fld>
            <a:endParaRPr lang="en-I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Rectangle 9">
            <a:extLst>
              <a:ext uri="{FF2B5EF4-FFF2-40B4-BE49-F238E27FC236}">
                <a16:creationId xmlns:a16="http://schemas.microsoft.com/office/drawing/2014/main" id="{0521FB26-827D-773E-4C33-E073D3F3A461}"/>
              </a:ext>
            </a:extLst>
          </p:cNvPr>
          <p:cNvSpPr>
            <a:spLocks noChangeArrowheads="1"/>
          </p:cNvSpPr>
          <p:nvPr/>
        </p:nvSpPr>
        <p:spPr bwMode="auto">
          <a:xfrm>
            <a:off x="1170432" y="1643064"/>
            <a:ext cx="9710928" cy="31085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marL="457200" indent="-457200" algn="just">
              <a:buFont typeface="Arial" panose="020B0604020202020204" pitchFamily="34" charset="0"/>
              <a:buChar char="•"/>
            </a:pPr>
            <a:r>
              <a:rPr lang="en-US" altLang="en-US" sz="2800" b="0" baseline="0" dirty="0">
                <a:latin typeface="Times New Roman" panose="02020603050405020304" pitchFamily="18" charset="0"/>
              </a:rPr>
              <a:t>The system can send 20,000 bits during the time it takes for the data to go from the sender to the receiver and then back again. </a:t>
            </a:r>
          </a:p>
          <a:p>
            <a:pPr marL="457200" indent="-457200" algn="just">
              <a:buFont typeface="Arial" panose="020B0604020202020204" pitchFamily="34" charset="0"/>
              <a:buChar char="•"/>
            </a:pPr>
            <a:r>
              <a:rPr lang="en-US" altLang="en-US" sz="2800" b="0" baseline="0" dirty="0">
                <a:latin typeface="Times New Roman" panose="02020603050405020304" pitchFamily="18" charset="0"/>
              </a:rPr>
              <a:t>However, the system sends only 1000 bits. </a:t>
            </a:r>
          </a:p>
          <a:p>
            <a:pPr marL="457200" indent="-457200" algn="just">
              <a:buFont typeface="Arial" panose="020B0604020202020204" pitchFamily="34" charset="0"/>
              <a:buChar char="•"/>
            </a:pPr>
            <a:r>
              <a:rPr lang="en-US" altLang="en-US" sz="2800" b="0" baseline="0" dirty="0">
                <a:latin typeface="Times New Roman" panose="02020603050405020304" pitchFamily="18" charset="0"/>
              </a:rPr>
              <a:t>We can say that the link utilization is only 1000/20,000, or </a:t>
            </a:r>
            <a:r>
              <a:rPr lang="en-US" altLang="en-US" sz="2800" b="0" baseline="0" dirty="0">
                <a:solidFill>
                  <a:schemeClr val="hlink"/>
                </a:solidFill>
                <a:latin typeface="Times New Roman" panose="02020603050405020304" pitchFamily="18" charset="0"/>
              </a:rPr>
              <a:t>5</a:t>
            </a:r>
            <a:r>
              <a:rPr lang="en-US" altLang="en-US" sz="2800" b="0" baseline="0" dirty="0">
                <a:latin typeface="Times New Roman" panose="02020603050405020304" pitchFamily="18" charset="0"/>
              </a:rPr>
              <a:t> percent. </a:t>
            </a:r>
          </a:p>
          <a:p>
            <a:pPr marL="457200" indent="-457200" algn="just">
              <a:buFont typeface="Arial" panose="020B0604020202020204" pitchFamily="34" charset="0"/>
              <a:buChar char="•"/>
            </a:pPr>
            <a:r>
              <a:rPr lang="en-US" altLang="en-US" sz="2800" b="0" baseline="0" dirty="0">
                <a:latin typeface="Times New Roman" panose="02020603050405020304" pitchFamily="18" charset="0"/>
              </a:rPr>
              <a:t>For this reason, for a link with a </a:t>
            </a:r>
            <a:r>
              <a:rPr lang="en-US" altLang="en-US" sz="2800" i="1" baseline="0" dirty="0">
                <a:solidFill>
                  <a:srgbClr val="FF0000"/>
                </a:solidFill>
                <a:latin typeface="Times New Roman" panose="02020603050405020304" pitchFamily="18" charset="0"/>
              </a:rPr>
              <a:t>high bandwidth </a:t>
            </a:r>
            <a:r>
              <a:rPr lang="en-US" altLang="en-US" sz="2800" b="0" baseline="0" dirty="0">
                <a:latin typeface="Times New Roman" panose="02020603050405020304" pitchFamily="18" charset="0"/>
              </a:rPr>
              <a:t>or long delay, the use of Stop-and-Wait ARQ </a:t>
            </a:r>
            <a:r>
              <a:rPr lang="en-US" altLang="en-US" sz="2800" i="1" baseline="0" dirty="0">
                <a:solidFill>
                  <a:srgbClr val="FF0000"/>
                </a:solidFill>
                <a:latin typeface="Times New Roman" panose="02020603050405020304" pitchFamily="18" charset="0"/>
              </a:rPr>
              <a:t>wastes the capacity of the link.</a:t>
            </a:r>
          </a:p>
        </p:txBody>
      </p:sp>
      <p:sp>
        <p:nvSpPr>
          <p:cNvPr id="38915" name="Text Box 11">
            <a:extLst>
              <a:ext uri="{FF2B5EF4-FFF2-40B4-BE49-F238E27FC236}">
                <a16:creationId xmlns:a16="http://schemas.microsoft.com/office/drawing/2014/main" id="{3C18850C-E437-2BAC-537A-ED7DEA3C42D7}"/>
              </a:ext>
            </a:extLst>
          </p:cNvPr>
          <p:cNvSpPr txBox="1">
            <a:spLocks noChangeArrowheads="1"/>
          </p:cNvSpPr>
          <p:nvPr/>
        </p:nvSpPr>
        <p:spPr bwMode="auto">
          <a:xfrm>
            <a:off x="2286000" y="609600"/>
            <a:ext cx="45291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a:solidFill>
                  <a:schemeClr val="hlink"/>
                </a:solidFill>
                <a:latin typeface="Times New Roman" panose="02020603050405020304" pitchFamily="18" charset="0"/>
              </a:rPr>
              <a:t>Example 11.4 (continued)</a:t>
            </a:r>
          </a:p>
        </p:txBody>
      </p:sp>
      <p:sp>
        <p:nvSpPr>
          <p:cNvPr id="2" name="Slide Number Placeholder 1">
            <a:extLst>
              <a:ext uri="{FF2B5EF4-FFF2-40B4-BE49-F238E27FC236}">
                <a16:creationId xmlns:a16="http://schemas.microsoft.com/office/drawing/2014/main" id="{1AE76CB0-7D4A-8C82-2F3B-28F7322B484A}"/>
              </a:ext>
            </a:extLst>
          </p:cNvPr>
          <p:cNvSpPr>
            <a:spLocks noGrp="1"/>
          </p:cNvSpPr>
          <p:nvPr>
            <p:ph type="sldNum" sz="quarter" idx="12"/>
          </p:nvPr>
        </p:nvSpPr>
        <p:spPr/>
        <p:txBody>
          <a:bodyPr/>
          <a:lstStyle/>
          <a:p>
            <a:fld id="{6D972E1D-2B91-43F8-BAFE-8C37D0BCB00C}" type="slidenum">
              <a:rPr lang="en-IN" smtClean="0"/>
              <a:t>43</a:t>
            </a:fld>
            <a:endParaRPr lang="en-I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9">
            <a:extLst>
              <a:ext uri="{FF2B5EF4-FFF2-40B4-BE49-F238E27FC236}">
                <a16:creationId xmlns:a16="http://schemas.microsoft.com/office/drawing/2014/main" id="{435703E5-AA1E-56FB-2BA6-4FEE2BB4229B}"/>
              </a:ext>
            </a:extLst>
          </p:cNvPr>
          <p:cNvSpPr>
            <a:spLocks noChangeArrowheads="1"/>
          </p:cNvSpPr>
          <p:nvPr/>
        </p:nvSpPr>
        <p:spPr bwMode="auto">
          <a:xfrm>
            <a:off x="1752600" y="990601"/>
            <a:ext cx="8229600"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dirty="0">
                <a:latin typeface="Times New Roman" panose="02020603050405020304" pitchFamily="18" charset="0"/>
              </a:rPr>
              <a:t>What is the utilization percentage of the link in Example 11.4 if we have a protocol that can send up to 15 frames before stopping and worrying about the acknowledgments?</a:t>
            </a:r>
          </a:p>
        </p:txBody>
      </p:sp>
      <p:sp>
        <p:nvSpPr>
          <p:cNvPr id="39939" name="Rectangle 10">
            <a:extLst>
              <a:ext uri="{FF2B5EF4-FFF2-40B4-BE49-F238E27FC236}">
                <a16:creationId xmlns:a16="http://schemas.microsoft.com/office/drawing/2014/main" id="{15D6A680-8DFF-8B85-96B5-2CF7C4D66039}"/>
              </a:ext>
            </a:extLst>
          </p:cNvPr>
          <p:cNvSpPr>
            <a:spLocks noChangeArrowheads="1"/>
          </p:cNvSpPr>
          <p:nvPr/>
        </p:nvSpPr>
        <p:spPr bwMode="auto">
          <a:xfrm>
            <a:off x="1389888" y="3335339"/>
            <a:ext cx="9628632" cy="26776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b="0" baseline="0" dirty="0">
                <a:solidFill>
                  <a:schemeClr val="hlink"/>
                </a:solidFill>
                <a:latin typeface="Times New Roman" panose="02020603050405020304" pitchFamily="18" charset="0"/>
              </a:rPr>
              <a:t>Solution</a:t>
            </a:r>
          </a:p>
          <a:p>
            <a:pPr algn="just"/>
            <a:r>
              <a:rPr lang="en-US" altLang="en-US" sz="2800" b="0" baseline="0" dirty="0">
                <a:latin typeface="Times" panose="02020603050405020304" pitchFamily="18" charset="0"/>
              </a:rPr>
              <a:t>The bandwidth-delay product is still 20,000 bits. The system can send up to 15 frames or 15,000 bits during a round trip. This means the utilization is 15,000/20,000, or </a:t>
            </a:r>
            <a:r>
              <a:rPr lang="en-US" altLang="en-US" sz="2800" b="0" baseline="0" dirty="0">
                <a:solidFill>
                  <a:schemeClr val="hlink"/>
                </a:solidFill>
                <a:latin typeface="Times" panose="02020603050405020304" pitchFamily="18" charset="0"/>
              </a:rPr>
              <a:t>75</a:t>
            </a:r>
            <a:r>
              <a:rPr lang="en-US" altLang="en-US" sz="2800" b="0" baseline="0" dirty="0">
                <a:latin typeface="Times" panose="02020603050405020304" pitchFamily="18" charset="0"/>
              </a:rPr>
              <a:t> percent. Of course, if there are damaged frames, the utilization percentage is much less because frames have to be resent.</a:t>
            </a:r>
          </a:p>
        </p:txBody>
      </p:sp>
      <p:sp>
        <p:nvSpPr>
          <p:cNvPr id="39940" name="Text Box 11">
            <a:extLst>
              <a:ext uri="{FF2B5EF4-FFF2-40B4-BE49-F238E27FC236}">
                <a16:creationId xmlns:a16="http://schemas.microsoft.com/office/drawing/2014/main" id="{E4C6E784-4832-2433-F5D7-87537C49EA72}"/>
              </a:ext>
            </a:extLst>
          </p:cNvPr>
          <p:cNvSpPr txBox="1">
            <a:spLocks noChangeArrowheads="1"/>
          </p:cNvSpPr>
          <p:nvPr/>
        </p:nvSpPr>
        <p:spPr bwMode="auto">
          <a:xfrm>
            <a:off x="1257301" y="446088"/>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dirty="0">
                <a:solidFill>
                  <a:schemeClr val="hlink"/>
                </a:solidFill>
                <a:latin typeface="Times New Roman" panose="02020603050405020304" pitchFamily="18" charset="0"/>
              </a:rPr>
              <a:t>Example 11.5</a:t>
            </a:r>
          </a:p>
        </p:txBody>
      </p:sp>
      <p:sp>
        <p:nvSpPr>
          <p:cNvPr id="2" name="Slide Number Placeholder 1">
            <a:extLst>
              <a:ext uri="{FF2B5EF4-FFF2-40B4-BE49-F238E27FC236}">
                <a16:creationId xmlns:a16="http://schemas.microsoft.com/office/drawing/2014/main" id="{E87B541B-F974-C6D8-6B9B-2F1578EB3FCB}"/>
              </a:ext>
            </a:extLst>
          </p:cNvPr>
          <p:cNvSpPr>
            <a:spLocks noGrp="1"/>
          </p:cNvSpPr>
          <p:nvPr>
            <p:ph type="sldNum" sz="quarter" idx="12"/>
          </p:nvPr>
        </p:nvSpPr>
        <p:spPr/>
        <p:txBody>
          <a:bodyPr/>
          <a:lstStyle/>
          <a:p>
            <a:fld id="{6D972E1D-2B91-43F8-BAFE-8C37D0BCB00C}" type="slidenum">
              <a:rPr lang="en-IN" smtClean="0"/>
              <a:t>44</a:t>
            </a:fld>
            <a:endParaRPr lang="en-I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2" name="Rectangle 11">
            <a:extLst>
              <a:ext uri="{FF2B5EF4-FFF2-40B4-BE49-F238E27FC236}">
                <a16:creationId xmlns:a16="http://schemas.microsoft.com/office/drawing/2014/main" id="{8A348101-CE61-8F22-84C1-5552968599A5}"/>
              </a:ext>
            </a:extLst>
          </p:cNvPr>
          <p:cNvSpPr>
            <a:spLocks noChangeArrowheads="1"/>
          </p:cNvSpPr>
          <p:nvPr/>
        </p:nvSpPr>
        <p:spPr bwMode="auto">
          <a:xfrm>
            <a:off x="2019300" y="2454276"/>
            <a:ext cx="8304276" cy="246330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a:r>
              <a:rPr lang="en-US" altLang="en-US" baseline="0" dirty="0"/>
              <a:t>In the Go-Back-N Protocol, the sequence numbers are modulo 2</a:t>
            </a:r>
            <a:r>
              <a:rPr lang="en-US" altLang="en-US" i="1" baseline="30000" dirty="0"/>
              <a:t>m</a:t>
            </a:r>
            <a:r>
              <a:rPr lang="en-US" altLang="en-US" baseline="0" dirty="0"/>
              <a:t>,</a:t>
            </a:r>
          </a:p>
          <a:p>
            <a:pPr algn="ctr">
              <a:lnSpc>
                <a:spcPct val="150000"/>
              </a:lnSpc>
            </a:pPr>
            <a:r>
              <a:rPr lang="en-US" altLang="en-US" baseline="0" dirty="0"/>
              <a:t>where m is the size of the sequence number field in bits.</a:t>
            </a:r>
          </a:p>
        </p:txBody>
      </p:sp>
      <p:grpSp>
        <p:nvGrpSpPr>
          <p:cNvPr id="40963" name="Group 12">
            <a:extLst>
              <a:ext uri="{FF2B5EF4-FFF2-40B4-BE49-F238E27FC236}">
                <a16:creationId xmlns:a16="http://schemas.microsoft.com/office/drawing/2014/main" id="{0C8A22F5-6AD2-AD4C-390F-A341AA22F233}"/>
              </a:ext>
            </a:extLst>
          </p:cNvPr>
          <p:cNvGrpSpPr>
            <a:grpSpLocks/>
          </p:cNvGrpSpPr>
          <p:nvPr/>
        </p:nvGrpSpPr>
        <p:grpSpPr bwMode="auto">
          <a:xfrm>
            <a:off x="1981200" y="1719264"/>
            <a:ext cx="1143000" cy="566737"/>
            <a:chOff x="1200" y="1248"/>
            <a:chExt cx="720" cy="357"/>
          </a:xfrm>
        </p:grpSpPr>
        <p:pic>
          <p:nvPicPr>
            <p:cNvPr id="40964" name="Picture 13">
              <a:extLst>
                <a:ext uri="{FF2B5EF4-FFF2-40B4-BE49-F238E27FC236}">
                  <a16:creationId xmlns:a16="http://schemas.microsoft.com/office/drawing/2014/main" id="{9EA5D146-4A83-79AB-9C95-C325B2A35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 Box 14">
              <a:extLst>
                <a:ext uri="{FF2B5EF4-FFF2-40B4-BE49-F238E27FC236}">
                  <a16:creationId xmlns:a16="http://schemas.microsoft.com/office/drawing/2014/main" id="{CAF74206-C8D5-E6E4-04E0-ADB9E8726D38}"/>
                </a:ext>
              </a:extLst>
            </p:cNvPr>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solidFill>
                    <a:schemeClr val="hlink"/>
                  </a:solidFill>
                  <a:latin typeface="Times New Roman" panose="02020603050405020304" pitchFamily="18" charset="0"/>
                </a:rPr>
                <a:t>Note</a:t>
              </a:r>
            </a:p>
          </p:txBody>
        </p:sp>
      </p:grpSp>
      <p:sp>
        <p:nvSpPr>
          <p:cNvPr id="2" name="Slide Number Placeholder 1">
            <a:extLst>
              <a:ext uri="{FF2B5EF4-FFF2-40B4-BE49-F238E27FC236}">
                <a16:creationId xmlns:a16="http://schemas.microsoft.com/office/drawing/2014/main" id="{641A2C49-C33F-AE2E-44B0-9E43DDC23E05}"/>
              </a:ext>
            </a:extLst>
          </p:cNvPr>
          <p:cNvSpPr>
            <a:spLocks noGrp="1"/>
          </p:cNvSpPr>
          <p:nvPr>
            <p:ph type="sldNum" sz="quarter" idx="12"/>
          </p:nvPr>
        </p:nvSpPr>
        <p:spPr/>
        <p:txBody>
          <a:bodyPr/>
          <a:lstStyle/>
          <a:p>
            <a:fld id="{6D972E1D-2B91-43F8-BAFE-8C37D0BCB00C}" type="slidenum">
              <a:rPr lang="en-IN" smtClean="0"/>
              <a:t>45</a:t>
            </a:fld>
            <a:endParaRPr lang="en-I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Line 3">
            <a:extLst>
              <a:ext uri="{FF2B5EF4-FFF2-40B4-BE49-F238E27FC236}">
                <a16:creationId xmlns:a16="http://schemas.microsoft.com/office/drawing/2014/main" id="{C5DCB0F2-AD27-6406-8678-9F207BD9DCE9}"/>
              </a:ext>
            </a:extLst>
          </p:cNvPr>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987" name="Text Box 4">
            <a:extLst>
              <a:ext uri="{FF2B5EF4-FFF2-40B4-BE49-F238E27FC236}">
                <a16:creationId xmlns:a16="http://schemas.microsoft.com/office/drawing/2014/main" id="{D8999EC0-6AA0-B9F9-0F55-BF28E8389C7F}"/>
              </a:ext>
            </a:extLst>
          </p:cNvPr>
          <p:cNvSpPr txBox="1">
            <a:spLocks noChangeArrowheads="1"/>
          </p:cNvSpPr>
          <p:nvPr/>
        </p:nvSpPr>
        <p:spPr bwMode="auto">
          <a:xfrm>
            <a:off x="3200400" y="381000"/>
            <a:ext cx="5575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Figure 11.12  </a:t>
            </a:r>
            <a:r>
              <a:rPr lang="en-US" altLang="en-US" sz="2000" i="1" baseline="0">
                <a:latin typeface="Times New Roman" panose="02020603050405020304" pitchFamily="18" charset="0"/>
              </a:rPr>
              <a:t>Send window for Go-Back-N ARQ</a:t>
            </a:r>
          </a:p>
        </p:txBody>
      </p:sp>
      <p:pic>
        <p:nvPicPr>
          <p:cNvPr id="41988" name="Picture 6">
            <a:extLst>
              <a:ext uri="{FF2B5EF4-FFF2-40B4-BE49-F238E27FC236}">
                <a16:creationId xmlns:a16="http://schemas.microsoft.com/office/drawing/2014/main" id="{A914DF6B-08DE-6DDA-5E6D-8F0E80A8A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228726"/>
            <a:ext cx="876300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ADF0035-BDD3-6A61-81E0-9D5414BFA39C}"/>
              </a:ext>
            </a:extLst>
          </p:cNvPr>
          <p:cNvSpPr>
            <a:spLocks noGrp="1"/>
          </p:cNvSpPr>
          <p:nvPr>
            <p:ph type="sldNum" sz="quarter" idx="12"/>
          </p:nvPr>
        </p:nvSpPr>
        <p:spPr/>
        <p:txBody>
          <a:bodyPr/>
          <a:lstStyle/>
          <a:p>
            <a:fld id="{6D972E1D-2B91-43F8-BAFE-8C37D0BCB00C}" type="slidenum">
              <a:rPr lang="en-IN" smtClean="0"/>
              <a:t>46</a:t>
            </a:fld>
            <a:endParaRPr lang="en-I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Rectangle 11">
            <a:extLst>
              <a:ext uri="{FF2B5EF4-FFF2-40B4-BE49-F238E27FC236}">
                <a16:creationId xmlns:a16="http://schemas.microsoft.com/office/drawing/2014/main" id="{3E53FA7F-DC12-9533-44B0-A6897A109F3E}"/>
              </a:ext>
            </a:extLst>
          </p:cNvPr>
          <p:cNvSpPr>
            <a:spLocks noChangeArrowheads="1"/>
          </p:cNvSpPr>
          <p:nvPr/>
        </p:nvSpPr>
        <p:spPr bwMode="auto">
          <a:xfrm>
            <a:off x="2019300" y="2759075"/>
            <a:ext cx="8077200" cy="2554288"/>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a:r>
              <a:rPr lang="en-US" altLang="en-US" sz="4000" baseline="0"/>
              <a:t>The send window is an abstract concept defining an imaginary box of size 2</a:t>
            </a:r>
            <a:r>
              <a:rPr lang="en-US" altLang="en-US" sz="4000" i="1" baseline="30000"/>
              <a:t>m</a:t>
            </a:r>
            <a:r>
              <a:rPr lang="en-US" altLang="en-US" sz="4000" baseline="0"/>
              <a:t> − 1 with three variables: S</a:t>
            </a:r>
            <a:r>
              <a:rPr lang="en-US" altLang="en-US" sz="4000"/>
              <a:t>f</a:t>
            </a:r>
            <a:r>
              <a:rPr lang="en-US" altLang="en-US" sz="4000" baseline="0"/>
              <a:t>, S</a:t>
            </a:r>
            <a:r>
              <a:rPr lang="en-US" altLang="en-US" sz="4000"/>
              <a:t>n</a:t>
            </a:r>
            <a:r>
              <a:rPr lang="en-US" altLang="en-US" sz="4000" baseline="0"/>
              <a:t>, and S</a:t>
            </a:r>
            <a:r>
              <a:rPr lang="en-US" altLang="en-US" sz="4000" baseline="-16000"/>
              <a:t>size</a:t>
            </a:r>
            <a:r>
              <a:rPr lang="en-US" altLang="en-US" sz="4000" baseline="0"/>
              <a:t>.</a:t>
            </a:r>
          </a:p>
        </p:txBody>
      </p:sp>
      <p:grpSp>
        <p:nvGrpSpPr>
          <p:cNvPr id="43011" name="Group 12">
            <a:extLst>
              <a:ext uri="{FF2B5EF4-FFF2-40B4-BE49-F238E27FC236}">
                <a16:creationId xmlns:a16="http://schemas.microsoft.com/office/drawing/2014/main" id="{3675E198-2411-7164-8F4C-D8229C1833CE}"/>
              </a:ext>
            </a:extLst>
          </p:cNvPr>
          <p:cNvGrpSpPr>
            <a:grpSpLocks/>
          </p:cNvGrpSpPr>
          <p:nvPr/>
        </p:nvGrpSpPr>
        <p:grpSpPr bwMode="auto">
          <a:xfrm>
            <a:off x="1981200" y="1828800"/>
            <a:ext cx="1143000" cy="566738"/>
            <a:chOff x="1200" y="1248"/>
            <a:chExt cx="720" cy="357"/>
          </a:xfrm>
        </p:grpSpPr>
        <p:pic>
          <p:nvPicPr>
            <p:cNvPr id="43012" name="Picture 13">
              <a:extLst>
                <a:ext uri="{FF2B5EF4-FFF2-40B4-BE49-F238E27FC236}">
                  <a16:creationId xmlns:a16="http://schemas.microsoft.com/office/drawing/2014/main" id="{94C8E44E-273B-8DE5-445E-EB949F747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14">
              <a:extLst>
                <a:ext uri="{FF2B5EF4-FFF2-40B4-BE49-F238E27FC236}">
                  <a16:creationId xmlns:a16="http://schemas.microsoft.com/office/drawing/2014/main" id="{078BDD40-BEC7-5B65-EC04-8E868634074D}"/>
                </a:ext>
              </a:extLst>
            </p:cNvPr>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solidFill>
                    <a:schemeClr val="hlink"/>
                  </a:solidFill>
                  <a:latin typeface="Times New Roman" panose="02020603050405020304" pitchFamily="18" charset="0"/>
                </a:rPr>
                <a:t>Note</a:t>
              </a:r>
            </a:p>
          </p:txBody>
        </p:sp>
      </p:grpSp>
      <p:sp>
        <p:nvSpPr>
          <p:cNvPr id="2" name="Slide Number Placeholder 1">
            <a:extLst>
              <a:ext uri="{FF2B5EF4-FFF2-40B4-BE49-F238E27FC236}">
                <a16:creationId xmlns:a16="http://schemas.microsoft.com/office/drawing/2014/main" id="{FEADD501-3610-99FE-9E83-D2AAEB48EDA8}"/>
              </a:ext>
            </a:extLst>
          </p:cNvPr>
          <p:cNvSpPr>
            <a:spLocks noGrp="1"/>
          </p:cNvSpPr>
          <p:nvPr>
            <p:ph type="sldNum" sz="quarter" idx="12"/>
          </p:nvPr>
        </p:nvSpPr>
        <p:spPr/>
        <p:txBody>
          <a:bodyPr/>
          <a:lstStyle/>
          <a:p>
            <a:fld id="{6D972E1D-2B91-43F8-BAFE-8C37D0BCB00C}" type="slidenum">
              <a:rPr lang="en-IN" smtClean="0"/>
              <a:t>47</a:t>
            </a:fld>
            <a:endParaRPr lang="en-I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Rectangle 11">
            <a:extLst>
              <a:ext uri="{FF2B5EF4-FFF2-40B4-BE49-F238E27FC236}">
                <a16:creationId xmlns:a16="http://schemas.microsoft.com/office/drawing/2014/main" id="{0BEC9A98-5335-3190-8FA1-CFC58FAEF610}"/>
              </a:ext>
            </a:extLst>
          </p:cNvPr>
          <p:cNvSpPr>
            <a:spLocks noChangeArrowheads="1"/>
          </p:cNvSpPr>
          <p:nvPr/>
        </p:nvSpPr>
        <p:spPr bwMode="auto">
          <a:xfrm>
            <a:off x="2019300" y="2759076"/>
            <a:ext cx="8077200" cy="27479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a:lnSpc>
                <a:spcPct val="150000"/>
              </a:lnSpc>
            </a:pPr>
            <a:r>
              <a:rPr lang="en-US" altLang="en-US" sz="4000" baseline="0"/>
              <a:t>The send window can slide one</a:t>
            </a:r>
            <a:br>
              <a:rPr lang="en-US" altLang="en-US" sz="4000" baseline="0"/>
            </a:br>
            <a:r>
              <a:rPr lang="en-US" altLang="en-US" sz="4000" baseline="0"/>
              <a:t>or more slots when a valid acknowledgment arrives.</a:t>
            </a:r>
          </a:p>
        </p:txBody>
      </p:sp>
      <p:grpSp>
        <p:nvGrpSpPr>
          <p:cNvPr id="44035" name="Group 12">
            <a:extLst>
              <a:ext uri="{FF2B5EF4-FFF2-40B4-BE49-F238E27FC236}">
                <a16:creationId xmlns:a16="http://schemas.microsoft.com/office/drawing/2014/main" id="{215A2F81-F4B4-BB07-6644-304619075A02}"/>
              </a:ext>
            </a:extLst>
          </p:cNvPr>
          <p:cNvGrpSpPr>
            <a:grpSpLocks/>
          </p:cNvGrpSpPr>
          <p:nvPr/>
        </p:nvGrpSpPr>
        <p:grpSpPr bwMode="auto">
          <a:xfrm>
            <a:off x="1981200" y="1981200"/>
            <a:ext cx="1143000" cy="566738"/>
            <a:chOff x="1200" y="1248"/>
            <a:chExt cx="720" cy="357"/>
          </a:xfrm>
        </p:grpSpPr>
        <p:pic>
          <p:nvPicPr>
            <p:cNvPr id="44036" name="Picture 13">
              <a:extLst>
                <a:ext uri="{FF2B5EF4-FFF2-40B4-BE49-F238E27FC236}">
                  <a16:creationId xmlns:a16="http://schemas.microsoft.com/office/drawing/2014/main" id="{E6B812D7-C5D7-792E-0548-862F80343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14">
              <a:extLst>
                <a:ext uri="{FF2B5EF4-FFF2-40B4-BE49-F238E27FC236}">
                  <a16:creationId xmlns:a16="http://schemas.microsoft.com/office/drawing/2014/main" id="{C31E427E-BEB4-5176-EFAF-1705B926415F}"/>
                </a:ext>
              </a:extLst>
            </p:cNvPr>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solidFill>
                    <a:schemeClr val="hlink"/>
                  </a:solidFill>
                  <a:latin typeface="Times New Roman" panose="02020603050405020304" pitchFamily="18" charset="0"/>
                </a:rPr>
                <a:t>Note</a:t>
              </a:r>
            </a:p>
          </p:txBody>
        </p:sp>
      </p:grpSp>
      <p:sp>
        <p:nvSpPr>
          <p:cNvPr id="2" name="Slide Number Placeholder 1">
            <a:extLst>
              <a:ext uri="{FF2B5EF4-FFF2-40B4-BE49-F238E27FC236}">
                <a16:creationId xmlns:a16="http://schemas.microsoft.com/office/drawing/2014/main" id="{45CFFC1A-B795-405A-BC54-F9362F7EFA99}"/>
              </a:ext>
            </a:extLst>
          </p:cNvPr>
          <p:cNvSpPr>
            <a:spLocks noGrp="1"/>
          </p:cNvSpPr>
          <p:nvPr>
            <p:ph type="sldNum" sz="quarter" idx="12"/>
          </p:nvPr>
        </p:nvSpPr>
        <p:spPr/>
        <p:txBody>
          <a:bodyPr/>
          <a:lstStyle/>
          <a:p>
            <a:fld id="{6D972E1D-2B91-43F8-BAFE-8C37D0BCB00C}" type="slidenum">
              <a:rPr lang="en-IN" smtClean="0"/>
              <a:t>48</a:t>
            </a:fld>
            <a:endParaRPr lang="en-I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Line 3">
            <a:extLst>
              <a:ext uri="{FF2B5EF4-FFF2-40B4-BE49-F238E27FC236}">
                <a16:creationId xmlns:a16="http://schemas.microsoft.com/office/drawing/2014/main" id="{12B234CF-49B3-2CB0-F5EA-7C45F1CC58A0}"/>
              </a:ext>
            </a:extLst>
          </p:cNvPr>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5059" name="Text Box 4">
            <a:extLst>
              <a:ext uri="{FF2B5EF4-FFF2-40B4-BE49-F238E27FC236}">
                <a16:creationId xmlns:a16="http://schemas.microsoft.com/office/drawing/2014/main" id="{D0D92CCE-FEE0-62F6-150E-9D2CC2348EB5}"/>
              </a:ext>
            </a:extLst>
          </p:cNvPr>
          <p:cNvSpPr txBox="1">
            <a:spLocks noChangeArrowheads="1"/>
          </p:cNvSpPr>
          <p:nvPr/>
        </p:nvSpPr>
        <p:spPr bwMode="auto">
          <a:xfrm>
            <a:off x="3124200" y="381000"/>
            <a:ext cx="5856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Figure 11.13  </a:t>
            </a:r>
            <a:r>
              <a:rPr lang="en-US" altLang="en-US" sz="2000" i="1" baseline="0">
                <a:latin typeface="Times New Roman" panose="02020603050405020304" pitchFamily="18" charset="0"/>
              </a:rPr>
              <a:t>Receive window for Go-Back-N ARQ</a:t>
            </a:r>
          </a:p>
        </p:txBody>
      </p:sp>
      <p:pic>
        <p:nvPicPr>
          <p:cNvPr id="45060" name="Picture 6">
            <a:extLst>
              <a:ext uri="{FF2B5EF4-FFF2-40B4-BE49-F238E27FC236}">
                <a16:creationId xmlns:a16="http://schemas.microsoft.com/office/drawing/2014/main" id="{926CB289-13A3-CD21-DC5A-9EEFB7E0B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844676"/>
            <a:ext cx="8763000"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376DC6F-2E46-6798-CA76-20DB21B370AB}"/>
              </a:ext>
            </a:extLst>
          </p:cNvPr>
          <p:cNvSpPr>
            <a:spLocks noGrp="1"/>
          </p:cNvSpPr>
          <p:nvPr>
            <p:ph type="sldNum" sz="quarter" idx="12"/>
          </p:nvPr>
        </p:nvSpPr>
        <p:spPr/>
        <p:txBody>
          <a:bodyPr/>
          <a:lstStyle/>
          <a:p>
            <a:fld id="{6D972E1D-2B91-43F8-BAFE-8C37D0BCB00C}" type="slidenum">
              <a:rPr lang="en-IN" smtClean="0"/>
              <a:t>49</a:t>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6307" name="Line 3">
            <a:extLst>
              <a:ext uri="{FF2B5EF4-FFF2-40B4-BE49-F238E27FC236}">
                <a16:creationId xmlns:a16="http://schemas.microsoft.com/office/drawing/2014/main" id="{C6556C65-2A8B-4BD0-4400-CA0BB60E3744}"/>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6308" name="Text Box 4">
            <a:extLst>
              <a:ext uri="{FF2B5EF4-FFF2-40B4-BE49-F238E27FC236}">
                <a16:creationId xmlns:a16="http://schemas.microsoft.com/office/drawing/2014/main" id="{9D5DE078-5548-9B9F-8D6A-5BEB57FB22F0}"/>
              </a:ext>
            </a:extLst>
          </p:cNvPr>
          <p:cNvSpPr txBox="1">
            <a:spLocks noChangeArrowheads="1"/>
          </p:cNvSpPr>
          <p:nvPr/>
        </p:nvSpPr>
        <p:spPr bwMode="auto">
          <a:xfrm>
            <a:off x="3812458" y="292150"/>
            <a:ext cx="4567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11.2  </a:t>
            </a:r>
            <a:r>
              <a:rPr lang="en-US" altLang="en-US" sz="2000" i="1" dirty="0">
                <a:latin typeface="Times New Roman" panose="02020603050405020304" pitchFamily="18" charset="0"/>
              </a:rPr>
              <a:t>Byte stuffing and unstuffing</a:t>
            </a:r>
          </a:p>
        </p:txBody>
      </p:sp>
      <p:pic>
        <p:nvPicPr>
          <p:cNvPr id="866310" name="Picture 6">
            <a:extLst>
              <a:ext uri="{FF2B5EF4-FFF2-40B4-BE49-F238E27FC236}">
                <a16:creationId xmlns:a16="http://schemas.microsoft.com/office/drawing/2014/main" id="{31C19947-726A-4F06-81D0-4B64A47FA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574800"/>
            <a:ext cx="8305799"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FD707EED-C541-5E6C-7644-12BCAD92A345}"/>
              </a:ext>
            </a:extLst>
          </p:cNvPr>
          <p:cNvSpPr>
            <a:spLocks noGrp="1"/>
          </p:cNvSpPr>
          <p:nvPr>
            <p:ph type="sldNum" sz="quarter" idx="12"/>
          </p:nvPr>
        </p:nvSpPr>
        <p:spPr/>
        <p:txBody>
          <a:bodyPr/>
          <a:lstStyle/>
          <a:p>
            <a:fld id="{6D972E1D-2B91-43F8-BAFE-8C37D0BCB00C}" type="slidenum">
              <a:rPr lang="en-IN" smtClean="0"/>
              <a:t>5</a:t>
            </a:fld>
            <a:endParaRPr lang="en-IN"/>
          </a:p>
        </p:txBody>
      </p:sp>
    </p:spTree>
    <p:extLst>
      <p:ext uri="{BB962C8B-B14F-4D97-AF65-F5344CB8AC3E}">
        <p14:creationId xmlns:p14="http://schemas.microsoft.com/office/powerpoint/2010/main" val="3150329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11">
            <a:extLst>
              <a:ext uri="{FF2B5EF4-FFF2-40B4-BE49-F238E27FC236}">
                <a16:creationId xmlns:a16="http://schemas.microsoft.com/office/drawing/2014/main" id="{681B5988-E4E2-1DD9-56E2-5C565CFAB56F}"/>
              </a:ext>
            </a:extLst>
          </p:cNvPr>
          <p:cNvSpPr>
            <a:spLocks noChangeArrowheads="1"/>
          </p:cNvSpPr>
          <p:nvPr/>
        </p:nvSpPr>
        <p:spPr bwMode="auto">
          <a:xfrm>
            <a:off x="1371600" y="1767840"/>
            <a:ext cx="9429750" cy="4432300"/>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wrap="squar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a:lnSpc>
                <a:spcPct val="150000"/>
              </a:lnSpc>
            </a:pPr>
            <a:r>
              <a:rPr lang="en-US" altLang="en-US" baseline="0" dirty="0"/>
              <a:t>The receive window is an abstract concept defining an imaginary box </a:t>
            </a:r>
          </a:p>
          <a:p>
            <a:pPr algn="ctr">
              <a:lnSpc>
                <a:spcPct val="150000"/>
              </a:lnSpc>
            </a:pPr>
            <a:r>
              <a:rPr lang="en-US" altLang="en-US" baseline="0" dirty="0"/>
              <a:t>of size 1 with one single variable  R</a:t>
            </a:r>
            <a:r>
              <a:rPr lang="en-US" altLang="en-US" baseline="-16000" dirty="0"/>
              <a:t>n</a:t>
            </a:r>
            <a:r>
              <a:rPr lang="en-US" altLang="en-US" baseline="0" dirty="0"/>
              <a:t>. </a:t>
            </a:r>
            <a:br>
              <a:rPr lang="en-US" altLang="en-US" baseline="0" dirty="0"/>
            </a:br>
            <a:r>
              <a:rPr lang="en-US" altLang="en-US" baseline="0" dirty="0"/>
              <a:t>The window slides</a:t>
            </a:r>
          </a:p>
          <a:p>
            <a:pPr algn="ctr">
              <a:lnSpc>
                <a:spcPct val="150000"/>
              </a:lnSpc>
            </a:pPr>
            <a:r>
              <a:rPr lang="en-US" altLang="en-US" baseline="0" dirty="0"/>
              <a:t>when a correct frame has arrived; sliding occurs one slot at a time.</a:t>
            </a:r>
          </a:p>
        </p:txBody>
      </p:sp>
      <p:grpSp>
        <p:nvGrpSpPr>
          <p:cNvPr id="46083" name="Group 12">
            <a:extLst>
              <a:ext uri="{FF2B5EF4-FFF2-40B4-BE49-F238E27FC236}">
                <a16:creationId xmlns:a16="http://schemas.microsoft.com/office/drawing/2014/main" id="{AF33993C-3D38-4864-0FD1-3276829CF158}"/>
              </a:ext>
            </a:extLst>
          </p:cNvPr>
          <p:cNvGrpSpPr>
            <a:grpSpLocks/>
          </p:cNvGrpSpPr>
          <p:nvPr/>
        </p:nvGrpSpPr>
        <p:grpSpPr bwMode="auto">
          <a:xfrm>
            <a:off x="1981200" y="990600"/>
            <a:ext cx="1143000" cy="566738"/>
            <a:chOff x="1200" y="1248"/>
            <a:chExt cx="720" cy="357"/>
          </a:xfrm>
        </p:grpSpPr>
        <p:pic>
          <p:nvPicPr>
            <p:cNvPr id="46084" name="Picture 13">
              <a:extLst>
                <a:ext uri="{FF2B5EF4-FFF2-40B4-BE49-F238E27FC236}">
                  <a16:creationId xmlns:a16="http://schemas.microsoft.com/office/drawing/2014/main" id="{B1065694-44D0-175C-2312-D70AB9E35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14">
              <a:extLst>
                <a:ext uri="{FF2B5EF4-FFF2-40B4-BE49-F238E27FC236}">
                  <a16:creationId xmlns:a16="http://schemas.microsoft.com/office/drawing/2014/main" id="{134B3666-A02C-54B3-0DB5-A4BF3AEA8E18}"/>
                </a:ext>
              </a:extLst>
            </p:cNvPr>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solidFill>
                    <a:schemeClr val="hlink"/>
                  </a:solidFill>
                  <a:latin typeface="Times New Roman" panose="02020603050405020304" pitchFamily="18" charset="0"/>
                </a:rPr>
                <a:t>Note</a:t>
              </a:r>
            </a:p>
          </p:txBody>
        </p:sp>
      </p:grpSp>
      <p:sp>
        <p:nvSpPr>
          <p:cNvPr id="2" name="Slide Number Placeholder 1">
            <a:extLst>
              <a:ext uri="{FF2B5EF4-FFF2-40B4-BE49-F238E27FC236}">
                <a16:creationId xmlns:a16="http://schemas.microsoft.com/office/drawing/2014/main" id="{EACA6E12-A757-2C09-483D-9B8042792351}"/>
              </a:ext>
            </a:extLst>
          </p:cNvPr>
          <p:cNvSpPr>
            <a:spLocks noGrp="1"/>
          </p:cNvSpPr>
          <p:nvPr>
            <p:ph type="sldNum" sz="quarter" idx="12"/>
          </p:nvPr>
        </p:nvSpPr>
        <p:spPr/>
        <p:txBody>
          <a:bodyPr/>
          <a:lstStyle/>
          <a:p>
            <a:fld id="{6D972E1D-2B91-43F8-BAFE-8C37D0BCB00C}" type="slidenum">
              <a:rPr lang="en-IN" smtClean="0"/>
              <a:t>50</a:t>
            </a:fld>
            <a:endParaRPr lang="en-I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Line 3">
            <a:extLst>
              <a:ext uri="{FF2B5EF4-FFF2-40B4-BE49-F238E27FC236}">
                <a16:creationId xmlns:a16="http://schemas.microsoft.com/office/drawing/2014/main" id="{A521C594-3228-1E4D-7DE2-423C7979EFAE}"/>
              </a:ext>
            </a:extLst>
          </p:cNvPr>
          <p:cNvSpPr>
            <a:spLocks noChangeShapeType="1"/>
          </p:cNvSpPr>
          <p:nvPr/>
        </p:nvSpPr>
        <p:spPr bwMode="auto">
          <a:xfrm>
            <a:off x="1676400" y="7620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7107" name="Text Box 4">
            <a:extLst>
              <a:ext uri="{FF2B5EF4-FFF2-40B4-BE49-F238E27FC236}">
                <a16:creationId xmlns:a16="http://schemas.microsoft.com/office/drawing/2014/main" id="{048CD94B-16C0-5C43-843F-F038B7D18BA3}"/>
              </a:ext>
            </a:extLst>
          </p:cNvPr>
          <p:cNvSpPr txBox="1">
            <a:spLocks noChangeArrowheads="1"/>
          </p:cNvSpPr>
          <p:nvPr/>
        </p:nvSpPr>
        <p:spPr bwMode="auto">
          <a:xfrm>
            <a:off x="3505200" y="228600"/>
            <a:ext cx="4819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Figure 11.14  </a:t>
            </a:r>
            <a:r>
              <a:rPr lang="en-US" altLang="en-US" sz="2000" i="1" baseline="0">
                <a:latin typeface="Times New Roman" panose="02020603050405020304" pitchFamily="18" charset="0"/>
              </a:rPr>
              <a:t>Design of Go-Back-N ARQ</a:t>
            </a:r>
          </a:p>
        </p:txBody>
      </p:sp>
      <p:pic>
        <p:nvPicPr>
          <p:cNvPr id="47108" name="Picture 6">
            <a:extLst>
              <a:ext uri="{FF2B5EF4-FFF2-40B4-BE49-F238E27FC236}">
                <a16:creationId xmlns:a16="http://schemas.microsoft.com/office/drawing/2014/main" id="{5127A35F-F947-C0A3-B85C-462CB6E8C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608" y="914401"/>
            <a:ext cx="9208008"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D9F0E100-1D09-3000-C888-DB5861CF5637}"/>
              </a:ext>
            </a:extLst>
          </p:cNvPr>
          <p:cNvSpPr>
            <a:spLocks noGrp="1"/>
          </p:cNvSpPr>
          <p:nvPr>
            <p:ph type="sldNum" sz="quarter" idx="12"/>
          </p:nvPr>
        </p:nvSpPr>
        <p:spPr/>
        <p:txBody>
          <a:bodyPr/>
          <a:lstStyle/>
          <a:p>
            <a:fld id="{6D972E1D-2B91-43F8-BAFE-8C37D0BCB00C}" type="slidenum">
              <a:rPr lang="en-IN" smtClean="0"/>
              <a:t>51</a:t>
            </a:fld>
            <a:endParaRPr lang="en-I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1" name="Line 3">
            <a:extLst>
              <a:ext uri="{FF2B5EF4-FFF2-40B4-BE49-F238E27FC236}">
                <a16:creationId xmlns:a16="http://schemas.microsoft.com/office/drawing/2014/main" id="{F68EED03-CFC3-7AF7-7987-F3F85664097C}"/>
              </a:ext>
            </a:extLst>
          </p:cNvPr>
          <p:cNvSpPr>
            <a:spLocks noChangeShapeType="1"/>
          </p:cNvSpPr>
          <p:nvPr/>
        </p:nvSpPr>
        <p:spPr bwMode="auto">
          <a:xfrm>
            <a:off x="1676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8132" name="Text Box 4">
            <a:extLst>
              <a:ext uri="{FF2B5EF4-FFF2-40B4-BE49-F238E27FC236}">
                <a16:creationId xmlns:a16="http://schemas.microsoft.com/office/drawing/2014/main" id="{C3FF0EBD-526E-75A4-C1A0-B538AF00FFBD}"/>
              </a:ext>
            </a:extLst>
          </p:cNvPr>
          <p:cNvSpPr txBox="1">
            <a:spLocks noChangeArrowheads="1"/>
          </p:cNvSpPr>
          <p:nvPr/>
        </p:nvSpPr>
        <p:spPr bwMode="auto">
          <a:xfrm>
            <a:off x="3351214" y="304800"/>
            <a:ext cx="5487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Figure 11.15  </a:t>
            </a:r>
            <a:r>
              <a:rPr lang="en-US" altLang="en-US" sz="2000" i="1" baseline="0">
                <a:latin typeface="Times New Roman" panose="02020603050405020304" pitchFamily="18" charset="0"/>
              </a:rPr>
              <a:t>Window size for Go-Back-N ARQ</a:t>
            </a:r>
          </a:p>
        </p:txBody>
      </p:sp>
      <p:pic>
        <p:nvPicPr>
          <p:cNvPr id="48133" name="Picture 6">
            <a:extLst>
              <a:ext uri="{FF2B5EF4-FFF2-40B4-BE49-F238E27FC236}">
                <a16:creationId xmlns:a16="http://schemas.microsoft.com/office/drawing/2014/main" id="{42586785-4A5F-35D1-2006-F1329E448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143000"/>
            <a:ext cx="9226296"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7D49A22-5A33-8A5B-983F-C5DA8553229A}"/>
              </a:ext>
            </a:extLst>
          </p:cNvPr>
          <p:cNvSpPr>
            <a:spLocks noGrp="1"/>
          </p:cNvSpPr>
          <p:nvPr>
            <p:ph type="sldNum" sz="quarter" idx="12"/>
          </p:nvPr>
        </p:nvSpPr>
        <p:spPr/>
        <p:txBody>
          <a:bodyPr/>
          <a:lstStyle/>
          <a:p>
            <a:fld id="{6D972E1D-2B91-43F8-BAFE-8C37D0BCB00C}" type="slidenum">
              <a:rPr lang="en-IN" smtClean="0"/>
              <a:t>52</a:t>
            </a:fld>
            <a:endParaRPr lang="en-I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64" name="Rectangle 11">
            <a:extLst>
              <a:ext uri="{FF2B5EF4-FFF2-40B4-BE49-F238E27FC236}">
                <a16:creationId xmlns:a16="http://schemas.microsoft.com/office/drawing/2014/main" id="{6E5BA18C-F656-0867-F1E8-52FC34507339}"/>
              </a:ext>
            </a:extLst>
          </p:cNvPr>
          <p:cNvSpPr>
            <a:spLocks noChangeArrowheads="1"/>
          </p:cNvSpPr>
          <p:nvPr/>
        </p:nvSpPr>
        <p:spPr bwMode="auto">
          <a:xfrm>
            <a:off x="2019300" y="2378076"/>
            <a:ext cx="8077200" cy="206210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a:r>
              <a:rPr lang="en-US" altLang="en-US" baseline="0"/>
              <a:t>In Go-Back-N ARQ, the size of the send window must be less than 2</a:t>
            </a:r>
            <a:r>
              <a:rPr lang="en-US" altLang="en-US" i="1" baseline="30000"/>
              <a:t>m</a:t>
            </a:r>
            <a:r>
              <a:rPr lang="en-US" altLang="en-US" baseline="0"/>
              <a:t>;</a:t>
            </a:r>
          </a:p>
          <a:p>
            <a:pPr algn="ctr"/>
            <a:r>
              <a:rPr lang="en-US" altLang="en-US" baseline="0"/>
              <a:t>the size of the receiver window </a:t>
            </a:r>
            <a:br>
              <a:rPr lang="en-US" altLang="en-US" baseline="0"/>
            </a:br>
            <a:r>
              <a:rPr lang="en-US" altLang="en-US" baseline="0"/>
              <a:t>is always 1.</a:t>
            </a:r>
          </a:p>
        </p:txBody>
      </p:sp>
      <p:grpSp>
        <p:nvGrpSpPr>
          <p:cNvPr id="49165" name="Group 12">
            <a:extLst>
              <a:ext uri="{FF2B5EF4-FFF2-40B4-BE49-F238E27FC236}">
                <a16:creationId xmlns:a16="http://schemas.microsoft.com/office/drawing/2014/main" id="{78509669-310E-EF36-86AE-61F13BE06D5C}"/>
              </a:ext>
            </a:extLst>
          </p:cNvPr>
          <p:cNvGrpSpPr>
            <a:grpSpLocks/>
          </p:cNvGrpSpPr>
          <p:nvPr/>
        </p:nvGrpSpPr>
        <p:grpSpPr bwMode="auto">
          <a:xfrm>
            <a:off x="1981200" y="1600200"/>
            <a:ext cx="1143000" cy="566738"/>
            <a:chOff x="1200" y="1248"/>
            <a:chExt cx="720" cy="357"/>
          </a:xfrm>
        </p:grpSpPr>
        <p:pic>
          <p:nvPicPr>
            <p:cNvPr id="49166" name="Picture 13">
              <a:extLst>
                <a:ext uri="{FF2B5EF4-FFF2-40B4-BE49-F238E27FC236}">
                  <a16:creationId xmlns:a16="http://schemas.microsoft.com/office/drawing/2014/main" id="{4DCFEA20-5EFE-B63D-B4C5-58EE32ACA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7" name="Text Box 14">
              <a:extLst>
                <a:ext uri="{FF2B5EF4-FFF2-40B4-BE49-F238E27FC236}">
                  <a16:creationId xmlns:a16="http://schemas.microsoft.com/office/drawing/2014/main" id="{1C24B5A4-21E7-5B72-AF27-6855F25D0BD6}"/>
                </a:ext>
              </a:extLst>
            </p:cNvPr>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solidFill>
                    <a:schemeClr val="hlink"/>
                  </a:solidFill>
                  <a:latin typeface="Times New Roman" panose="02020603050405020304" pitchFamily="18" charset="0"/>
                </a:rPr>
                <a:t>Note</a:t>
              </a:r>
            </a:p>
          </p:txBody>
        </p:sp>
      </p:grpSp>
      <p:sp>
        <p:nvSpPr>
          <p:cNvPr id="2" name="Slide Number Placeholder 1">
            <a:extLst>
              <a:ext uri="{FF2B5EF4-FFF2-40B4-BE49-F238E27FC236}">
                <a16:creationId xmlns:a16="http://schemas.microsoft.com/office/drawing/2014/main" id="{EE9FC6A8-3322-F5A1-9C8B-D8E676B5616D}"/>
              </a:ext>
            </a:extLst>
          </p:cNvPr>
          <p:cNvSpPr>
            <a:spLocks noGrp="1"/>
          </p:cNvSpPr>
          <p:nvPr>
            <p:ph type="sldNum" sz="quarter" idx="12"/>
          </p:nvPr>
        </p:nvSpPr>
        <p:spPr/>
        <p:txBody>
          <a:bodyPr/>
          <a:lstStyle/>
          <a:p>
            <a:fld id="{6D972E1D-2B91-43F8-BAFE-8C37D0BCB00C}" type="slidenum">
              <a:rPr lang="en-IN" smtClean="0"/>
              <a:t>53</a:t>
            </a:fld>
            <a:endParaRPr lang="en-I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9" name="Text Box 2">
            <a:extLst>
              <a:ext uri="{FF2B5EF4-FFF2-40B4-BE49-F238E27FC236}">
                <a16:creationId xmlns:a16="http://schemas.microsoft.com/office/drawing/2014/main" id="{D6CD003D-9213-804B-9EC4-42AD2017BAA2}"/>
              </a:ext>
            </a:extLst>
          </p:cNvPr>
          <p:cNvSpPr txBox="1">
            <a:spLocks noChangeArrowheads="1"/>
          </p:cNvSpPr>
          <p:nvPr/>
        </p:nvSpPr>
        <p:spPr bwMode="auto">
          <a:xfrm>
            <a:off x="1828801" y="152400"/>
            <a:ext cx="5345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hlink"/>
                </a:solidFill>
                <a:latin typeface="Times New Roman" panose="02020603050405020304" pitchFamily="18" charset="0"/>
              </a:rPr>
              <a:t>Algorithm 11.7</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Go-Back-N sender algorithm</a:t>
            </a:r>
          </a:p>
        </p:txBody>
      </p:sp>
      <p:pic>
        <p:nvPicPr>
          <p:cNvPr id="50180" name="Picture 3">
            <a:extLst>
              <a:ext uri="{FF2B5EF4-FFF2-40B4-BE49-F238E27FC236}">
                <a16:creationId xmlns:a16="http://schemas.microsoft.com/office/drawing/2014/main" id="{6A687200-21DE-A070-0E32-2A4574798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976" y="590550"/>
            <a:ext cx="9013825"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Rectangle 4">
            <a:extLst>
              <a:ext uri="{FF2B5EF4-FFF2-40B4-BE49-F238E27FC236}">
                <a16:creationId xmlns:a16="http://schemas.microsoft.com/office/drawing/2014/main" id="{1F17C255-B215-13FE-8AE0-FCC3B4505A5A}"/>
              </a:ext>
            </a:extLst>
          </p:cNvPr>
          <p:cNvSpPr>
            <a:spLocks noChangeArrowheads="1"/>
          </p:cNvSpPr>
          <p:nvPr/>
        </p:nvSpPr>
        <p:spPr bwMode="auto">
          <a:xfrm>
            <a:off x="8839201" y="5911850"/>
            <a:ext cx="1672253"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a:solidFill>
                  <a:schemeClr val="hlink"/>
                </a:solidFill>
              </a:rPr>
              <a:t>(continued)</a:t>
            </a:r>
          </a:p>
        </p:txBody>
      </p:sp>
      <p:sp>
        <p:nvSpPr>
          <p:cNvPr id="2" name="Slide Number Placeholder 1">
            <a:extLst>
              <a:ext uri="{FF2B5EF4-FFF2-40B4-BE49-F238E27FC236}">
                <a16:creationId xmlns:a16="http://schemas.microsoft.com/office/drawing/2014/main" id="{195F0DA0-1A50-1435-1438-15A9A9F51751}"/>
              </a:ext>
            </a:extLst>
          </p:cNvPr>
          <p:cNvSpPr>
            <a:spLocks noGrp="1"/>
          </p:cNvSpPr>
          <p:nvPr>
            <p:ph type="sldNum" sz="quarter" idx="12"/>
          </p:nvPr>
        </p:nvSpPr>
        <p:spPr/>
        <p:txBody>
          <a:bodyPr/>
          <a:lstStyle/>
          <a:p>
            <a:fld id="{6D972E1D-2B91-43F8-BAFE-8C37D0BCB00C}" type="slidenum">
              <a:rPr lang="en-IN" smtClean="0"/>
              <a:t>54</a:t>
            </a:fld>
            <a:endParaRPr lang="en-I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Text Box 2">
            <a:extLst>
              <a:ext uri="{FF2B5EF4-FFF2-40B4-BE49-F238E27FC236}">
                <a16:creationId xmlns:a16="http://schemas.microsoft.com/office/drawing/2014/main" id="{D9ECE499-CF43-9C45-AB97-C6B9D2F60827}"/>
              </a:ext>
            </a:extLst>
          </p:cNvPr>
          <p:cNvSpPr txBox="1">
            <a:spLocks noChangeArrowheads="1"/>
          </p:cNvSpPr>
          <p:nvPr/>
        </p:nvSpPr>
        <p:spPr bwMode="auto">
          <a:xfrm>
            <a:off x="1819276" y="0"/>
            <a:ext cx="5408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hlink"/>
                </a:solidFill>
                <a:latin typeface="Times New Roman" panose="02020603050405020304" pitchFamily="18" charset="0"/>
              </a:rPr>
              <a:t>Algorithm 11.7</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Go-Back-N sender algorithm </a:t>
            </a:r>
          </a:p>
        </p:txBody>
      </p:sp>
      <p:pic>
        <p:nvPicPr>
          <p:cNvPr id="51204" name="Picture 4">
            <a:extLst>
              <a:ext uri="{FF2B5EF4-FFF2-40B4-BE49-F238E27FC236}">
                <a16:creationId xmlns:a16="http://schemas.microsoft.com/office/drawing/2014/main" id="{5BEE747C-24D1-18D1-D127-04B3F50FA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6" y="533400"/>
            <a:ext cx="8848725" cy="567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Rectangle 5">
            <a:extLst>
              <a:ext uri="{FF2B5EF4-FFF2-40B4-BE49-F238E27FC236}">
                <a16:creationId xmlns:a16="http://schemas.microsoft.com/office/drawing/2014/main" id="{8BCC0C7D-672F-75FF-6DAC-86C0BC26457C}"/>
              </a:ext>
            </a:extLst>
          </p:cNvPr>
          <p:cNvSpPr>
            <a:spLocks noChangeArrowheads="1"/>
          </p:cNvSpPr>
          <p:nvPr/>
        </p:nvSpPr>
        <p:spPr bwMode="auto">
          <a:xfrm>
            <a:off x="8801101" y="-76200"/>
            <a:ext cx="1672253" cy="42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a:solidFill>
                  <a:schemeClr val="hlink"/>
                </a:solidFill>
              </a:rPr>
              <a:t>(continued)</a:t>
            </a:r>
          </a:p>
        </p:txBody>
      </p:sp>
      <p:sp>
        <p:nvSpPr>
          <p:cNvPr id="2" name="Slide Number Placeholder 1">
            <a:extLst>
              <a:ext uri="{FF2B5EF4-FFF2-40B4-BE49-F238E27FC236}">
                <a16:creationId xmlns:a16="http://schemas.microsoft.com/office/drawing/2014/main" id="{A706F408-93B2-97CB-06C4-2AE0C7A93BC0}"/>
              </a:ext>
            </a:extLst>
          </p:cNvPr>
          <p:cNvSpPr>
            <a:spLocks noGrp="1"/>
          </p:cNvSpPr>
          <p:nvPr>
            <p:ph type="sldNum" sz="quarter" idx="12"/>
          </p:nvPr>
        </p:nvSpPr>
        <p:spPr/>
        <p:txBody>
          <a:bodyPr/>
          <a:lstStyle/>
          <a:p>
            <a:fld id="{6D972E1D-2B91-43F8-BAFE-8C37D0BCB00C}" type="slidenum">
              <a:rPr lang="en-IN" smtClean="0"/>
              <a:t>55</a:t>
            </a:fld>
            <a:endParaRPr lang="en-I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7" name="Text Box 2">
            <a:extLst>
              <a:ext uri="{FF2B5EF4-FFF2-40B4-BE49-F238E27FC236}">
                <a16:creationId xmlns:a16="http://schemas.microsoft.com/office/drawing/2014/main" id="{02723D0B-C595-CCC8-EC6F-DB818BDE7620}"/>
              </a:ext>
            </a:extLst>
          </p:cNvPr>
          <p:cNvSpPr txBox="1">
            <a:spLocks noChangeArrowheads="1"/>
          </p:cNvSpPr>
          <p:nvPr/>
        </p:nvSpPr>
        <p:spPr bwMode="auto">
          <a:xfrm>
            <a:off x="1752601" y="152400"/>
            <a:ext cx="548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hlink"/>
                </a:solidFill>
                <a:latin typeface="Times New Roman" panose="02020603050405020304" pitchFamily="18" charset="0"/>
              </a:rPr>
              <a:t>Algorithm 11.8</a:t>
            </a:r>
            <a:r>
              <a:rPr lang="en-US" altLang="en-US" sz="2400" baseline="0">
                <a:solidFill>
                  <a:schemeClr val="folHlink"/>
                </a:solidFill>
                <a:latin typeface="Times New Roman" panose="02020603050405020304" pitchFamily="18" charset="0"/>
              </a:rPr>
              <a:t>  </a:t>
            </a:r>
            <a:r>
              <a:rPr lang="en-US" altLang="en-US" sz="2000" i="1" baseline="0">
                <a:latin typeface="Times New Roman" panose="02020603050405020304" pitchFamily="18" charset="0"/>
              </a:rPr>
              <a:t>Go-Back-N receiver algorithm</a:t>
            </a:r>
          </a:p>
        </p:txBody>
      </p:sp>
      <p:pic>
        <p:nvPicPr>
          <p:cNvPr id="52228" name="Picture 3">
            <a:extLst>
              <a:ext uri="{FF2B5EF4-FFF2-40B4-BE49-F238E27FC236}">
                <a16:creationId xmlns:a16="http://schemas.microsoft.com/office/drawing/2014/main" id="{6635C418-5FE3-B925-C18E-341EDB49E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685800"/>
            <a:ext cx="9104313"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ED43A08-1515-0B0C-B592-1D336AAF76DC}"/>
              </a:ext>
            </a:extLst>
          </p:cNvPr>
          <p:cNvSpPr>
            <a:spLocks noGrp="1"/>
          </p:cNvSpPr>
          <p:nvPr>
            <p:ph type="sldNum" sz="quarter" idx="12"/>
          </p:nvPr>
        </p:nvSpPr>
        <p:spPr/>
        <p:txBody>
          <a:bodyPr/>
          <a:lstStyle/>
          <a:p>
            <a:fld id="{6D972E1D-2B91-43F8-BAFE-8C37D0BCB00C}" type="slidenum">
              <a:rPr lang="en-IN" smtClean="0"/>
              <a:t>56</a:t>
            </a:fld>
            <a:endParaRPr lang="en-I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8" name="Text Box 11">
            <a:extLst>
              <a:ext uri="{FF2B5EF4-FFF2-40B4-BE49-F238E27FC236}">
                <a16:creationId xmlns:a16="http://schemas.microsoft.com/office/drawing/2014/main" id="{E24044F5-7DC8-29FB-9E98-D063384FB97B}"/>
              </a:ext>
            </a:extLst>
          </p:cNvPr>
          <p:cNvSpPr txBox="1">
            <a:spLocks noChangeArrowheads="1"/>
          </p:cNvSpPr>
          <p:nvPr/>
        </p:nvSpPr>
        <p:spPr bwMode="auto">
          <a:xfrm>
            <a:off x="2438401" y="381000"/>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u="sng" baseline="0" dirty="0">
                <a:solidFill>
                  <a:schemeClr val="hlink"/>
                </a:solidFill>
                <a:latin typeface="Times New Roman" panose="02020603050405020304" pitchFamily="18" charset="0"/>
              </a:rPr>
              <a:t>Example 11.6</a:t>
            </a:r>
          </a:p>
        </p:txBody>
      </p:sp>
      <p:sp>
        <p:nvSpPr>
          <p:cNvPr id="53259" name="Rectangle 12">
            <a:extLst>
              <a:ext uri="{FF2B5EF4-FFF2-40B4-BE49-F238E27FC236}">
                <a16:creationId xmlns:a16="http://schemas.microsoft.com/office/drawing/2014/main" id="{7DE1C8DB-1777-1AAA-EB77-428C7A3F0CA7}"/>
              </a:ext>
            </a:extLst>
          </p:cNvPr>
          <p:cNvSpPr>
            <a:spLocks noChangeArrowheads="1"/>
          </p:cNvSpPr>
          <p:nvPr/>
        </p:nvSpPr>
        <p:spPr bwMode="auto">
          <a:xfrm>
            <a:off x="1069848" y="1066801"/>
            <a:ext cx="9930384" cy="45243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n-US" altLang="en-US" sz="2400" b="0" baseline="0" dirty="0">
                <a:latin typeface="Times New Roman" panose="02020603050405020304" pitchFamily="18" charset="0"/>
              </a:rPr>
              <a:t>Figure 11.16 shows an example of Go-Back-N.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This is an example of a case where the forward channel is reliable, but the reverse is not.</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No data frames are lost, but some ACKs are delayed and one is lost.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The example also shows how cumulative acknowledgments can help if acknowledgments are delayed or lost.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After initialization, there are seven sender events.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Request events are triggered by data from the network layer; arrival events are triggered by acknowledgments from the physical layer. There is no time-out event here because all outstanding frames are acknowledged before the timer expires.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Note that although ACK 2 is lost, ACK 3 serves as both ACK 2 and ACK 3.</a:t>
            </a:r>
          </a:p>
        </p:txBody>
      </p:sp>
      <p:sp>
        <p:nvSpPr>
          <p:cNvPr id="2" name="Slide Number Placeholder 1">
            <a:extLst>
              <a:ext uri="{FF2B5EF4-FFF2-40B4-BE49-F238E27FC236}">
                <a16:creationId xmlns:a16="http://schemas.microsoft.com/office/drawing/2014/main" id="{39794FA4-1EF6-2011-245B-5155774EDAB1}"/>
              </a:ext>
            </a:extLst>
          </p:cNvPr>
          <p:cNvSpPr>
            <a:spLocks noGrp="1"/>
          </p:cNvSpPr>
          <p:nvPr>
            <p:ph type="sldNum" sz="quarter" idx="12"/>
          </p:nvPr>
        </p:nvSpPr>
        <p:spPr/>
        <p:txBody>
          <a:bodyPr/>
          <a:lstStyle/>
          <a:p>
            <a:fld id="{6D972E1D-2B91-43F8-BAFE-8C37D0BCB00C}" type="slidenum">
              <a:rPr lang="en-IN" smtClean="0"/>
              <a:t>57</a:t>
            </a:fld>
            <a:endParaRPr lang="en-I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6" name="Line 3">
            <a:extLst>
              <a:ext uri="{FF2B5EF4-FFF2-40B4-BE49-F238E27FC236}">
                <a16:creationId xmlns:a16="http://schemas.microsoft.com/office/drawing/2014/main" id="{CF990FCE-1F1E-0D2A-6802-90EE170910D1}"/>
              </a:ext>
            </a:extLst>
          </p:cNvPr>
          <p:cNvSpPr>
            <a:spLocks noChangeShapeType="1"/>
          </p:cNvSpPr>
          <p:nvPr/>
        </p:nvSpPr>
        <p:spPr bwMode="auto">
          <a:xfrm>
            <a:off x="1676400" y="8382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4277" name="Text Box 4">
            <a:extLst>
              <a:ext uri="{FF2B5EF4-FFF2-40B4-BE49-F238E27FC236}">
                <a16:creationId xmlns:a16="http://schemas.microsoft.com/office/drawing/2014/main" id="{33A22C6E-5792-3E14-A46E-95B669BBF6CF}"/>
              </a:ext>
            </a:extLst>
          </p:cNvPr>
          <p:cNvSpPr txBox="1">
            <a:spLocks noChangeArrowheads="1"/>
          </p:cNvSpPr>
          <p:nvPr/>
        </p:nvSpPr>
        <p:spPr bwMode="auto">
          <a:xfrm>
            <a:off x="3657600" y="262763"/>
            <a:ext cx="530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Figure 11.16  </a:t>
            </a:r>
            <a:r>
              <a:rPr lang="en-US" altLang="en-US" sz="2000" i="1" baseline="0">
                <a:latin typeface="Times New Roman" panose="02020603050405020304" pitchFamily="18" charset="0"/>
              </a:rPr>
              <a:t>Flow diagram for Example 11.6</a:t>
            </a:r>
          </a:p>
        </p:txBody>
      </p:sp>
      <p:pic>
        <p:nvPicPr>
          <p:cNvPr id="54279" name="Picture 6">
            <a:extLst>
              <a:ext uri="{FF2B5EF4-FFF2-40B4-BE49-F238E27FC236}">
                <a16:creationId xmlns:a16="http://schemas.microsoft.com/office/drawing/2014/main" id="{3E129854-36D8-A184-A114-1567A6D85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288" y="990601"/>
            <a:ext cx="9793224" cy="5254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18F1AE8-8DF5-B8DA-8606-0AA2A868312B}"/>
              </a:ext>
            </a:extLst>
          </p:cNvPr>
          <p:cNvSpPr>
            <a:spLocks noGrp="1"/>
          </p:cNvSpPr>
          <p:nvPr>
            <p:ph type="sldNum" sz="quarter" idx="12"/>
          </p:nvPr>
        </p:nvSpPr>
        <p:spPr/>
        <p:txBody>
          <a:bodyPr/>
          <a:lstStyle/>
          <a:p>
            <a:fld id="{6D972E1D-2B91-43F8-BAFE-8C37D0BCB00C}" type="slidenum">
              <a:rPr lang="en-IN" smtClean="0"/>
              <a:t>58</a:t>
            </a:fld>
            <a:endParaRPr lang="en-I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306" name="Rectangle 9">
            <a:extLst>
              <a:ext uri="{FF2B5EF4-FFF2-40B4-BE49-F238E27FC236}">
                <a16:creationId xmlns:a16="http://schemas.microsoft.com/office/drawing/2014/main" id="{F1FAF11F-49B5-732D-6D6E-771AC93A7173}"/>
              </a:ext>
            </a:extLst>
          </p:cNvPr>
          <p:cNvSpPr>
            <a:spLocks noChangeArrowheads="1"/>
          </p:cNvSpPr>
          <p:nvPr/>
        </p:nvSpPr>
        <p:spPr bwMode="auto">
          <a:xfrm>
            <a:off x="731520" y="1009282"/>
            <a:ext cx="10616184" cy="52629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n-US" altLang="en-US" sz="2400" b="0" baseline="0" dirty="0">
                <a:latin typeface="Times New Roman" panose="02020603050405020304" pitchFamily="18" charset="0"/>
              </a:rPr>
              <a:t>Figure 11.17 shows what happens when a frame is lost. Frames 0, 1, 2, and 3 are sent.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However, frame 1 is lost.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The receiver receives frames 2 and 3, but they are discarded because they are received out of order.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The sender receives no acknowledgment about frames 1, 2, or 3. Its timer finally expires.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The sender sends all outstanding frames (1, 2, and 3) because it does not know what is wrong.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Note that the resending of frames 1, 2, and 3 is the response to one single event.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When the sender is responding to this event, it cannot accept the triggering of other events.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This means that when ACK 2 arrives, the sender is still busy with sending frame 3. </a:t>
            </a:r>
          </a:p>
        </p:txBody>
      </p:sp>
      <p:sp>
        <p:nvSpPr>
          <p:cNvPr id="55307" name="Text Box 11">
            <a:extLst>
              <a:ext uri="{FF2B5EF4-FFF2-40B4-BE49-F238E27FC236}">
                <a16:creationId xmlns:a16="http://schemas.microsoft.com/office/drawing/2014/main" id="{17431B18-CBCD-6635-0810-02427FE06219}"/>
              </a:ext>
            </a:extLst>
          </p:cNvPr>
          <p:cNvSpPr txBox="1">
            <a:spLocks noChangeArrowheads="1"/>
          </p:cNvSpPr>
          <p:nvPr/>
        </p:nvSpPr>
        <p:spPr bwMode="auto">
          <a:xfrm>
            <a:off x="2133601" y="152400"/>
            <a:ext cx="24876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dirty="0">
                <a:solidFill>
                  <a:schemeClr val="hlink"/>
                </a:solidFill>
                <a:latin typeface="Times New Roman" panose="02020603050405020304" pitchFamily="18" charset="0"/>
              </a:rPr>
              <a:t>Example 11.7</a:t>
            </a:r>
          </a:p>
        </p:txBody>
      </p:sp>
      <p:sp>
        <p:nvSpPr>
          <p:cNvPr id="2" name="Slide Number Placeholder 1">
            <a:extLst>
              <a:ext uri="{FF2B5EF4-FFF2-40B4-BE49-F238E27FC236}">
                <a16:creationId xmlns:a16="http://schemas.microsoft.com/office/drawing/2014/main" id="{76AC6A7E-B0F8-E225-5F65-02878CCDBC90}"/>
              </a:ext>
            </a:extLst>
          </p:cNvPr>
          <p:cNvSpPr>
            <a:spLocks noGrp="1"/>
          </p:cNvSpPr>
          <p:nvPr>
            <p:ph type="sldNum" sz="quarter" idx="12"/>
          </p:nvPr>
        </p:nvSpPr>
        <p:spPr/>
        <p:txBody>
          <a:bodyPr/>
          <a:lstStyle/>
          <a:p>
            <a:fld id="{6D972E1D-2B91-43F8-BAFE-8C37D0BCB00C}" type="slidenum">
              <a:rPr lang="en-IN" smtClean="0"/>
              <a:t>59</a:t>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EB45316-853D-0433-BD5D-EFC7CB7E45BC}"/>
              </a:ext>
            </a:extLst>
          </p:cNvPr>
          <p:cNvSpPr>
            <a:spLocks noGrp="1"/>
          </p:cNvSpPr>
          <p:nvPr>
            <p:ph type="sldNum" sz="quarter" idx="12"/>
          </p:nvPr>
        </p:nvSpPr>
        <p:spPr/>
        <p:txBody>
          <a:bodyPr/>
          <a:lstStyle/>
          <a:p>
            <a:fld id="{6D972E1D-2B91-43F8-BAFE-8C37D0BCB00C}" type="slidenum">
              <a:rPr lang="en-IN" smtClean="0"/>
              <a:t>6</a:t>
            </a:fld>
            <a:endParaRPr lang="en-IN"/>
          </a:p>
        </p:txBody>
      </p:sp>
      <p:sp>
        <p:nvSpPr>
          <p:cNvPr id="5" name="TextBox 4">
            <a:extLst>
              <a:ext uri="{FF2B5EF4-FFF2-40B4-BE49-F238E27FC236}">
                <a16:creationId xmlns:a16="http://schemas.microsoft.com/office/drawing/2014/main" id="{9252C976-5560-D648-7DBF-C018DBF191B7}"/>
              </a:ext>
            </a:extLst>
          </p:cNvPr>
          <p:cNvSpPr txBox="1"/>
          <p:nvPr/>
        </p:nvSpPr>
        <p:spPr>
          <a:xfrm>
            <a:off x="1179576" y="1365564"/>
            <a:ext cx="9701784" cy="4524315"/>
          </a:xfrm>
          <a:prstGeom prst="rect">
            <a:avLst/>
          </a:prstGeom>
          <a:noFill/>
        </p:spPr>
        <p:txBody>
          <a:bodyPr wrap="square">
            <a:spAutoFit/>
          </a:bodyPr>
          <a:lstStyle/>
          <a:p>
            <a:pPr marL="342900" indent="-342900" algn="just">
              <a:buFont typeface="Arial" panose="020B0604020202020204" pitchFamily="34" charset="0"/>
              <a:buChar char="•"/>
            </a:pPr>
            <a:r>
              <a:rPr lang="en-US" sz="2400" dirty="0"/>
              <a:t>In byte stuffing (or character stuffing), a special byte is added to the data section of the frame when there is a character with the same pattern as the flag. </a:t>
            </a:r>
          </a:p>
          <a:p>
            <a:pPr marL="342900" indent="-342900" algn="just">
              <a:buFont typeface="Arial" panose="020B0604020202020204" pitchFamily="34" charset="0"/>
              <a:buChar char="•"/>
            </a:pPr>
            <a:r>
              <a:rPr lang="en-US" sz="2400" dirty="0"/>
              <a:t>The data section is stuffed with an extra byte. </a:t>
            </a:r>
          </a:p>
          <a:p>
            <a:pPr marL="342900" indent="-342900" algn="just">
              <a:buFont typeface="Arial" panose="020B0604020202020204" pitchFamily="34" charset="0"/>
              <a:buChar char="•"/>
            </a:pPr>
            <a:r>
              <a:rPr lang="en-US" sz="2400" dirty="0"/>
              <a:t>This byte is usually called the escape character (ESC) and has a predefined bit pattern. </a:t>
            </a:r>
          </a:p>
          <a:p>
            <a:pPr marL="342900" indent="-342900" algn="just">
              <a:buFont typeface="Arial" panose="020B0604020202020204" pitchFamily="34" charset="0"/>
              <a:buChar char="•"/>
            </a:pPr>
            <a:r>
              <a:rPr lang="en-US" sz="2400" dirty="0"/>
              <a:t>Whenever the receiver encounters the ESC character, it removes it from the data section and treats the next character as data, not as a delimiting flag. Figure 11.2 shows the situation.</a:t>
            </a:r>
          </a:p>
          <a:p>
            <a:pPr marL="342900" indent="-342900" algn="just">
              <a:buFont typeface="Arial" panose="020B0604020202020204" pitchFamily="34" charset="0"/>
              <a:buChar char="•"/>
            </a:pPr>
            <a:r>
              <a:rPr lang="en-US" sz="2400" dirty="0"/>
              <a:t>Demerits: </a:t>
            </a:r>
          </a:p>
          <a:p>
            <a:pPr marL="800100" lvl="1" indent="-342900" algn="just">
              <a:buFont typeface="Arial" panose="020B0604020202020204" pitchFamily="34" charset="0"/>
              <a:buChar char="•"/>
            </a:pPr>
            <a:r>
              <a:rPr lang="en-US" sz="2400" dirty="0"/>
              <a:t>a) Presence of Multiple Escape sequences</a:t>
            </a:r>
          </a:p>
          <a:p>
            <a:pPr marL="800100" lvl="1" indent="-342900" algn="just">
              <a:buFont typeface="Arial" panose="020B0604020202020204" pitchFamily="34" charset="0"/>
              <a:buChar char="•"/>
            </a:pPr>
            <a:r>
              <a:rPr lang="en-US" sz="2400" dirty="0"/>
              <a:t>b) Unicode characters</a:t>
            </a:r>
          </a:p>
        </p:txBody>
      </p:sp>
      <p:sp>
        <p:nvSpPr>
          <p:cNvPr id="6" name="Text Box 4">
            <a:extLst>
              <a:ext uri="{FF2B5EF4-FFF2-40B4-BE49-F238E27FC236}">
                <a16:creationId xmlns:a16="http://schemas.microsoft.com/office/drawing/2014/main" id="{EFEE71B5-6758-45AE-EFCC-E5612672E4D5}"/>
              </a:ext>
            </a:extLst>
          </p:cNvPr>
          <p:cNvSpPr txBox="1">
            <a:spLocks noChangeArrowheads="1"/>
          </p:cNvSpPr>
          <p:nvPr/>
        </p:nvSpPr>
        <p:spPr bwMode="auto">
          <a:xfrm>
            <a:off x="1298448" y="655879"/>
            <a:ext cx="51956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u="sng" dirty="0">
                <a:highlight>
                  <a:srgbClr val="FFFF00"/>
                </a:highlight>
                <a:latin typeface="Times New Roman" panose="02020603050405020304" pitchFamily="18" charset="0"/>
              </a:rPr>
              <a:t>Byte stuffing and unstuffing </a:t>
            </a:r>
          </a:p>
        </p:txBody>
      </p:sp>
    </p:spTree>
    <p:extLst>
      <p:ext uri="{BB962C8B-B14F-4D97-AF65-F5344CB8AC3E}">
        <p14:creationId xmlns:p14="http://schemas.microsoft.com/office/powerpoint/2010/main" val="17282331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30" name="Rectangle 9">
            <a:extLst>
              <a:ext uri="{FF2B5EF4-FFF2-40B4-BE49-F238E27FC236}">
                <a16:creationId xmlns:a16="http://schemas.microsoft.com/office/drawing/2014/main" id="{A3916941-7113-6732-92E9-7BA89E672FC5}"/>
              </a:ext>
            </a:extLst>
          </p:cNvPr>
          <p:cNvSpPr>
            <a:spLocks noChangeArrowheads="1"/>
          </p:cNvSpPr>
          <p:nvPr/>
        </p:nvSpPr>
        <p:spPr bwMode="auto">
          <a:xfrm>
            <a:off x="1234440" y="1722626"/>
            <a:ext cx="9628631" cy="304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marL="342900" indent="-342900" algn="just">
              <a:buFont typeface="Arial" panose="020B0604020202020204" pitchFamily="34" charset="0"/>
              <a:buChar char="•"/>
            </a:pPr>
            <a:r>
              <a:rPr lang="en-US" altLang="en-US" sz="2400" b="0" baseline="0" dirty="0">
                <a:latin typeface="Times New Roman" panose="02020603050405020304" pitchFamily="18" charset="0"/>
              </a:rPr>
              <a:t>The physical layer must wait until this event is completed and the data link layer goes back to its sleeping state.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We have shown a vertical line to indicate the delay.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It is the same story with ACK 3; but when ACK 3 arrives, the sender is busy responding to ACK 2.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It happens again when ACK 4 arrives. </a:t>
            </a:r>
          </a:p>
          <a:p>
            <a:pPr marL="342900" indent="-342900" algn="just">
              <a:buFont typeface="Arial" panose="020B0604020202020204" pitchFamily="34" charset="0"/>
              <a:buChar char="•"/>
            </a:pPr>
            <a:r>
              <a:rPr lang="en-US" altLang="en-US" sz="2400" b="0" baseline="0" dirty="0">
                <a:latin typeface="Times New Roman" panose="02020603050405020304" pitchFamily="18" charset="0"/>
              </a:rPr>
              <a:t>Note that before the second timer expires, all outstanding frames have been sent and the timer is stopped.</a:t>
            </a:r>
          </a:p>
        </p:txBody>
      </p:sp>
      <p:sp>
        <p:nvSpPr>
          <p:cNvPr id="56331" name="Text Box 10">
            <a:extLst>
              <a:ext uri="{FF2B5EF4-FFF2-40B4-BE49-F238E27FC236}">
                <a16:creationId xmlns:a16="http://schemas.microsoft.com/office/drawing/2014/main" id="{2CCEC4A9-79F5-5B83-8970-EB7338A5061A}"/>
              </a:ext>
            </a:extLst>
          </p:cNvPr>
          <p:cNvSpPr txBox="1">
            <a:spLocks noChangeArrowheads="1"/>
          </p:cNvSpPr>
          <p:nvPr/>
        </p:nvSpPr>
        <p:spPr bwMode="auto">
          <a:xfrm>
            <a:off x="2286000" y="548515"/>
            <a:ext cx="45291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dirty="0">
                <a:solidFill>
                  <a:schemeClr val="hlink"/>
                </a:solidFill>
                <a:latin typeface="Times New Roman" panose="02020603050405020304" pitchFamily="18" charset="0"/>
              </a:rPr>
              <a:t>Example 11.7 (continued)</a:t>
            </a:r>
          </a:p>
        </p:txBody>
      </p:sp>
      <p:sp>
        <p:nvSpPr>
          <p:cNvPr id="2" name="Slide Number Placeholder 1">
            <a:extLst>
              <a:ext uri="{FF2B5EF4-FFF2-40B4-BE49-F238E27FC236}">
                <a16:creationId xmlns:a16="http://schemas.microsoft.com/office/drawing/2014/main" id="{23AAF875-CD8F-1064-4920-F1CE9F63366D}"/>
              </a:ext>
            </a:extLst>
          </p:cNvPr>
          <p:cNvSpPr>
            <a:spLocks noGrp="1"/>
          </p:cNvSpPr>
          <p:nvPr>
            <p:ph type="sldNum" sz="quarter" idx="12"/>
          </p:nvPr>
        </p:nvSpPr>
        <p:spPr/>
        <p:txBody>
          <a:bodyPr/>
          <a:lstStyle/>
          <a:p>
            <a:fld id="{6D972E1D-2B91-43F8-BAFE-8C37D0BCB00C}" type="slidenum">
              <a:rPr lang="en-IN" smtClean="0"/>
              <a:t>60</a:t>
            </a:fld>
            <a:endParaRPr lang="en-I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51" name="Picture 6">
            <a:extLst>
              <a:ext uri="{FF2B5EF4-FFF2-40B4-BE49-F238E27FC236}">
                <a16:creationId xmlns:a16="http://schemas.microsoft.com/office/drawing/2014/main" id="{C1BC569C-402E-1B92-C3EB-DEA36235E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 y="762000"/>
            <a:ext cx="10561320" cy="550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8" name="Line 3">
            <a:extLst>
              <a:ext uri="{FF2B5EF4-FFF2-40B4-BE49-F238E27FC236}">
                <a16:creationId xmlns:a16="http://schemas.microsoft.com/office/drawing/2014/main" id="{35199AB7-2492-E19C-704D-FD33D2119688}"/>
              </a:ext>
            </a:extLst>
          </p:cNvPr>
          <p:cNvSpPr>
            <a:spLocks noChangeShapeType="1"/>
          </p:cNvSpPr>
          <p:nvPr/>
        </p:nvSpPr>
        <p:spPr bwMode="auto">
          <a:xfrm>
            <a:off x="1676400" y="6858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7349" name="Text Box 4">
            <a:extLst>
              <a:ext uri="{FF2B5EF4-FFF2-40B4-BE49-F238E27FC236}">
                <a16:creationId xmlns:a16="http://schemas.microsoft.com/office/drawing/2014/main" id="{2423D714-F646-A2AD-E8B6-EDAE45663436}"/>
              </a:ext>
            </a:extLst>
          </p:cNvPr>
          <p:cNvSpPr txBox="1">
            <a:spLocks noChangeArrowheads="1"/>
          </p:cNvSpPr>
          <p:nvPr/>
        </p:nvSpPr>
        <p:spPr bwMode="auto">
          <a:xfrm>
            <a:off x="1828800" y="228600"/>
            <a:ext cx="530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Figure 11.17  </a:t>
            </a:r>
            <a:r>
              <a:rPr lang="en-US" altLang="en-US" sz="2000" i="1" baseline="0">
                <a:latin typeface="Times New Roman" panose="02020603050405020304" pitchFamily="18" charset="0"/>
              </a:rPr>
              <a:t>Flow diagram for Example 11.7</a:t>
            </a:r>
          </a:p>
        </p:txBody>
      </p:sp>
      <p:sp>
        <p:nvSpPr>
          <p:cNvPr id="2" name="Slide Number Placeholder 1">
            <a:extLst>
              <a:ext uri="{FF2B5EF4-FFF2-40B4-BE49-F238E27FC236}">
                <a16:creationId xmlns:a16="http://schemas.microsoft.com/office/drawing/2014/main" id="{7DD121C3-FFBA-BBD1-BD2A-742998246292}"/>
              </a:ext>
            </a:extLst>
          </p:cNvPr>
          <p:cNvSpPr>
            <a:spLocks noGrp="1"/>
          </p:cNvSpPr>
          <p:nvPr>
            <p:ph type="sldNum" sz="quarter" idx="12"/>
          </p:nvPr>
        </p:nvSpPr>
        <p:spPr/>
        <p:txBody>
          <a:bodyPr/>
          <a:lstStyle/>
          <a:p>
            <a:fld id="{6D972E1D-2B91-43F8-BAFE-8C37D0BCB00C}" type="slidenum">
              <a:rPr lang="en-IN" smtClean="0"/>
              <a:t>61</a:t>
            </a:fld>
            <a:endParaRPr lang="en-I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3715" name="Line 3">
            <a:extLst>
              <a:ext uri="{FF2B5EF4-FFF2-40B4-BE49-F238E27FC236}">
                <a16:creationId xmlns:a16="http://schemas.microsoft.com/office/drawing/2014/main" id="{8181D51A-0309-C911-A793-BA4E34928A0C}"/>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3716" name="Text Box 4">
            <a:extLst>
              <a:ext uri="{FF2B5EF4-FFF2-40B4-BE49-F238E27FC236}">
                <a16:creationId xmlns:a16="http://schemas.microsoft.com/office/drawing/2014/main" id="{2C2A1054-1C40-C612-8245-BF4214189F3A}"/>
              </a:ext>
            </a:extLst>
          </p:cNvPr>
          <p:cNvSpPr txBox="1">
            <a:spLocks noChangeArrowheads="1"/>
          </p:cNvSpPr>
          <p:nvPr/>
        </p:nvSpPr>
        <p:spPr bwMode="auto">
          <a:xfrm>
            <a:off x="1828800" y="381000"/>
            <a:ext cx="6072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11.18  </a:t>
            </a:r>
            <a:r>
              <a:rPr lang="en-US" altLang="en-US" sz="2000" i="1">
                <a:latin typeface="Times New Roman" panose="02020603050405020304" pitchFamily="18" charset="0"/>
              </a:rPr>
              <a:t>Send window for Selective Repeat ARQ</a:t>
            </a:r>
          </a:p>
        </p:txBody>
      </p:sp>
      <p:pic>
        <p:nvPicPr>
          <p:cNvPr id="883718" name="Picture 6">
            <a:extLst>
              <a:ext uri="{FF2B5EF4-FFF2-40B4-BE49-F238E27FC236}">
                <a16:creationId xmlns:a16="http://schemas.microsoft.com/office/drawing/2014/main" id="{23156302-A5BC-BA51-EE8A-02712E6EB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4" y="2489200"/>
            <a:ext cx="8447087"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CC2D1596-6E2B-3C7F-0519-D1F9F1D72D26}"/>
              </a:ext>
            </a:extLst>
          </p:cNvPr>
          <p:cNvSpPr>
            <a:spLocks noGrp="1"/>
          </p:cNvSpPr>
          <p:nvPr>
            <p:ph type="sldNum" sz="quarter" idx="12"/>
          </p:nvPr>
        </p:nvSpPr>
        <p:spPr/>
        <p:txBody>
          <a:bodyPr/>
          <a:lstStyle/>
          <a:p>
            <a:fld id="{6D972E1D-2B91-43F8-BAFE-8C37D0BCB00C}" type="slidenum">
              <a:rPr lang="en-IN" smtClean="0"/>
              <a:t>62</a:t>
            </a:fld>
            <a:endParaRPr lang="en-IN"/>
          </a:p>
        </p:txBody>
      </p:sp>
    </p:spTree>
    <p:extLst>
      <p:ext uri="{BB962C8B-B14F-4D97-AF65-F5344CB8AC3E}">
        <p14:creationId xmlns:p14="http://schemas.microsoft.com/office/powerpoint/2010/main" val="6100343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4739" name="Line 3">
            <a:extLst>
              <a:ext uri="{FF2B5EF4-FFF2-40B4-BE49-F238E27FC236}">
                <a16:creationId xmlns:a16="http://schemas.microsoft.com/office/drawing/2014/main" id="{DCF9299F-3F03-0C38-B703-74D19CB36367}"/>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4740" name="Text Box 4">
            <a:extLst>
              <a:ext uri="{FF2B5EF4-FFF2-40B4-BE49-F238E27FC236}">
                <a16:creationId xmlns:a16="http://schemas.microsoft.com/office/drawing/2014/main" id="{D5514840-61C1-0842-8614-AA74C50AD8AD}"/>
              </a:ext>
            </a:extLst>
          </p:cNvPr>
          <p:cNvSpPr txBox="1">
            <a:spLocks noChangeArrowheads="1"/>
          </p:cNvSpPr>
          <p:nvPr/>
        </p:nvSpPr>
        <p:spPr bwMode="auto">
          <a:xfrm>
            <a:off x="1828801" y="381000"/>
            <a:ext cx="6353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11.19  </a:t>
            </a:r>
            <a:r>
              <a:rPr lang="en-US" altLang="en-US" sz="2000" i="1">
                <a:latin typeface="Times New Roman" panose="02020603050405020304" pitchFamily="18" charset="0"/>
              </a:rPr>
              <a:t>Receive window for Selective Repeat ARQ</a:t>
            </a:r>
          </a:p>
        </p:txBody>
      </p:sp>
      <p:pic>
        <p:nvPicPr>
          <p:cNvPr id="884742" name="Picture 6">
            <a:extLst>
              <a:ext uri="{FF2B5EF4-FFF2-40B4-BE49-F238E27FC236}">
                <a16:creationId xmlns:a16="http://schemas.microsoft.com/office/drawing/2014/main" id="{3A51EE14-01CC-3FF0-D839-31A41A03B7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445" y="2005012"/>
            <a:ext cx="8798910" cy="2490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96DCF31C-AC9E-8621-CB0C-B4F1269EC0FE}"/>
              </a:ext>
            </a:extLst>
          </p:cNvPr>
          <p:cNvSpPr>
            <a:spLocks noGrp="1"/>
          </p:cNvSpPr>
          <p:nvPr>
            <p:ph type="sldNum" sz="quarter" idx="12"/>
          </p:nvPr>
        </p:nvSpPr>
        <p:spPr/>
        <p:txBody>
          <a:bodyPr/>
          <a:lstStyle/>
          <a:p>
            <a:fld id="{6D972E1D-2B91-43F8-BAFE-8C37D0BCB00C}" type="slidenum">
              <a:rPr lang="en-IN" smtClean="0"/>
              <a:t>63</a:t>
            </a:fld>
            <a:endParaRPr lang="en-IN"/>
          </a:p>
        </p:txBody>
      </p:sp>
    </p:spTree>
    <p:extLst>
      <p:ext uri="{BB962C8B-B14F-4D97-AF65-F5344CB8AC3E}">
        <p14:creationId xmlns:p14="http://schemas.microsoft.com/office/powerpoint/2010/main" val="818139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5763" name="Line 3">
            <a:extLst>
              <a:ext uri="{FF2B5EF4-FFF2-40B4-BE49-F238E27FC236}">
                <a16:creationId xmlns:a16="http://schemas.microsoft.com/office/drawing/2014/main" id="{3C45A487-D859-948C-1009-06E3FAAE46C6}"/>
              </a:ext>
            </a:extLst>
          </p:cNvPr>
          <p:cNvSpPr>
            <a:spLocks noChangeShapeType="1"/>
          </p:cNvSpPr>
          <p:nvPr/>
        </p:nvSpPr>
        <p:spPr bwMode="auto">
          <a:xfrm>
            <a:off x="1676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5764" name="Text Box 4">
            <a:extLst>
              <a:ext uri="{FF2B5EF4-FFF2-40B4-BE49-F238E27FC236}">
                <a16:creationId xmlns:a16="http://schemas.microsoft.com/office/drawing/2014/main" id="{393E93F4-1CB2-70BE-50DB-41C9165856E7}"/>
              </a:ext>
            </a:extLst>
          </p:cNvPr>
          <p:cNvSpPr txBox="1">
            <a:spLocks noChangeArrowheads="1"/>
          </p:cNvSpPr>
          <p:nvPr/>
        </p:nvSpPr>
        <p:spPr bwMode="auto">
          <a:xfrm>
            <a:off x="1828800" y="228600"/>
            <a:ext cx="5316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11.20  </a:t>
            </a:r>
            <a:r>
              <a:rPr lang="en-US" altLang="en-US" sz="2000" i="1">
                <a:latin typeface="Times New Roman" panose="02020603050405020304" pitchFamily="18" charset="0"/>
              </a:rPr>
              <a:t>Design of Selective Repeat ARQ</a:t>
            </a:r>
          </a:p>
        </p:txBody>
      </p:sp>
      <p:pic>
        <p:nvPicPr>
          <p:cNvPr id="885766" name="Picture 6">
            <a:extLst>
              <a:ext uri="{FF2B5EF4-FFF2-40B4-BE49-F238E27FC236}">
                <a16:creationId xmlns:a16="http://schemas.microsoft.com/office/drawing/2014/main" id="{F93134BF-56B1-32AF-72C5-5EC348F09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1" y="1022350"/>
            <a:ext cx="9286874" cy="52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D4CB9853-C31B-DDDC-3A41-3575F7C9B07D}"/>
              </a:ext>
            </a:extLst>
          </p:cNvPr>
          <p:cNvSpPr>
            <a:spLocks noGrp="1"/>
          </p:cNvSpPr>
          <p:nvPr>
            <p:ph type="sldNum" sz="quarter" idx="12"/>
          </p:nvPr>
        </p:nvSpPr>
        <p:spPr/>
        <p:txBody>
          <a:bodyPr/>
          <a:lstStyle/>
          <a:p>
            <a:fld id="{6D972E1D-2B91-43F8-BAFE-8C37D0BCB00C}" type="slidenum">
              <a:rPr lang="en-IN" smtClean="0"/>
              <a:t>64</a:t>
            </a:fld>
            <a:endParaRPr lang="en-IN"/>
          </a:p>
        </p:txBody>
      </p:sp>
    </p:spTree>
    <p:extLst>
      <p:ext uri="{BB962C8B-B14F-4D97-AF65-F5344CB8AC3E}">
        <p14:creationId xmlns:p14="http://schemas.microsoft.com/office/powerpoint/2010/main" val="39451348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6787" name="Line 3">
            <a:extLst>
              <a:ext uri="{FF2B5EF4-FFF2-40B4-BE49-F238E27FC236}">
                <a16:creationId xmlns:a16="http://schemas.microsoft.com/office/drawing/2014/main" id="{268307EB-5B11-E6AF-07F2-5C832CD801EF}"/>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6788" name="Text Box 4">
            <a:extLst>
              <a:ext uri="{FF2B5EF4-FFF2-40B4-BE49-F238E27FC236}">
                <a16:creationId xmlns:a16="http://schemas.microsoft.com/office/drawing/2014/main" id="{FC26977D-45A3-A2F4-97D1-237929D1830D}"/>
              </a:ext>
            </a:extLst>
          </p:cNvPr>
          <p:cNvSpPr txBox="1">
            <a:spLocks noChangeArrowheads="1"/>
          </p:cNvSpPr>
          <p:nvPr/>
        </p:nvSpPr>
        <p:spPr bwMode="auto">
          <a:xfrm>
            <a:off x="1828800" y="381000"/>
            <a:ext cx="561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11.21  </a:t>
            </a:r>
            <a:r>
              <a:rPr lang="en-US" altLang="en-US" sz="2000" i="1">
                <a:latin typeface="Times New Roman" panose="02020603050405020304" pitchFamily="18" charset="0"/>
              </a:rPr>
              <a:t>Selective Repeat ARQ, window size</a:t>
            </a:r>
          </a:p>
        </p:txBody>
      </p:sp>
      <p:pic>
        <p:nvPicPr>
          <p:cNvPr id="886790" name="Picture 6">
            <a:extLst>
              <a:ext uri="{FF2B5EF4-FFF2-40B4-BE49-F238E27FC236}">
                <a16:creationId xmlns:a16="http://schemas.microsoft.com/office/drawing/2014/main" id="{DA199837-7966-19E3-3112-7A5204512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6" y="1384300"/>
            <a:ext cx="8537575" cy="463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AC20295B-8A0E-5AA6-CA12-D42213E64F5F}"/>
              </a:ext>
            </a:extLst>
          </p:cNvPr>
          <p:cNvSpPr>
            <a:spLocks noGrp="1"/>
          </p:cNvSpPr>
          <p:nvPr>
            <p:ph type="sldNum" sz="quarter" idx="12"/>
          </p:nvPr>
        </p:nvSpPr>
        <p:spPr/>
        <p:txBody>
          <a:bodyPr/>
          <a:lstStyle/>
          <a:p>
            <a:fld id="{6D972E1D-2B91-43F8-BAFE-8C37D0BCB00C}" type="slidenum">
              <a:rPr lang="en-IN" smtClean="0"/>
              <a:t>65</a:t>
            </a:fld>
            <a:endParaRPr lang="en-IN"/>
          </a:p>
        </p:txBody>
      </p:sp>
    </p:spTree>
    <p:extLst>
      <p:ext uri="{BB962C8B-B14F-4D97-AF65-F5344CB8AC3E}">
        <p14:creationId xmlns:p14="http://schemas.microsoft.com/office/powerpoint/2010/main" val="889626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4683" name="Rectangle 11">
            <a:extLst>
              <a:ext uri="{FF2B5EF4-FFF2-40B4-BE49-F238E27FC236}">
                <a16:creationId xmlns:a16="http://schemas.microsoft.com/office/drawing/2014/main" id="{3EDE6CA9-CD9B-6B62-2B06-F3208BE9427C}"/>
              </a:ext>
            </a:extLst>
          </p:cNvPr>
          <p:cNvSpPr>
            <a:spLocks noChangeArrowheads="1"/>
          </p:cNvSpPr>
          <p:nvPr/>
        </p:nvSpPr>
        <p:spPr bwMode="auto">
          <a:xfrm>
            <a:off x="2019300" y="2759076"/>
            <a:ext cx="8077200" cy="2766911"/>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50000"/>
              </a:lnSpc>
            </a:pPr>
            <a:r>
              <a:rPr lang="en-US" altLang="en-US" sz="4000" dirty="0"/>
              <a:t>In Selective Repeat ARQ, the size of the sender and receiver window</a:t>
            </a:r>
          </a:p>
          <a:p>
            <a:pPr algn="ctr">
              <a:lnSpc>
                <a:spcPct val="150000"/>
              </a:lnSpc>
            </a:pPr>
            <a:r>
              <a:rPr lang="en-US" altLang="en-US" sz="4000" dirty="0"/>
              <a:t>must be at most one-half of 2</a:t>
            </a:r>
            <a:r>
              <a:rPr lang="en-US" altLang="en-US" sz="4000" baseline="30000" dirty="0"/>
              <a:t>m</a:t>
            </a:r>
            <a:r>
              <a:rPr lang="en-US" altLang="en-US" sz="4000" dirty="0"/>
              <a:t>.</a:t>
            </a:r>
          </a:p>
        </p:txBody>
      </p:sp>
      <p:grpSp>
        <p:nvGrpSpPr>
          <p:cNvPr id="924684" name="Group 12">
            <a:extLst>
              <a:ext uri="{FF2B5EF4-FFF2-40B4-BE49-F238E27FC236}">
                <a16:creationId xmlns:a16="http://schemas.microsoft.com/office/drawing/2014/main" id="{265D869F-3A39-59CE-FD1A-2087407EDFCF}"/>
              </a:ext>
            </a:extLst>
          </p:cNvPr>
          <p:cNvGrpSpPr>
            <a:grpSpLocks/>
          </p:cNvGrpSpPr>
          <p:nvPr/>
        </p:nvGrpSpPr>
        <p:grpSpPr bwMode="auto">
          <a:xfrm>
            <a:off x="1981200" y="1981200"/>
            <a:ext cx="1143000" cy="566738"/>
            <a:chOff x="1200" y="1248"/>
            <a:chExt cx="720" cy="357"/>
          </a:xfrm>
        </p:grpSpPr>
        <p:pic>
          <p:nvPicPr>
            <p:cNvPr id="924685" name="Picture 13">
              <a:extLst>
                <a:ext uri="{FF2B5EF4-FFF2-40B4-BE49-F238E27FC236}">
                  <a16:creationId xmlns:a16="http://schemas.microsoft.com/office/drawing/2014/main" id="{675C7C81-EDE8-4F15-6938-8090C1441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4686" name="Text Box 14">
              <a:extLst>
                <a:ext uri="{FF2B5EF4-FFF2-40B4-BE49-F238E27FC236}">
                  <a16:creationId xmlns:a16="http://schemas.microsoft.com/office/drawing/2014/main" id="{A70940CE-A13F-5CC4-4AD3-523033AB43A2}"/>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
        <p:nvSpPr>
          <p:cNvPr id="3" name="Slide Number Placeholder 2">
            <a:extLst>
              <a:ext uri="{FF2B5EF4-FFF2-40B4-BE49-F238E27FC236}">
                <a16:creationId xmlns:a16="http://schemas.microsoft.com/office/drawing/2014/main" id="{2AA32409-58A8-C86D-553D-A8BB5E4BA373}"/>
              </a:ext>
            </a:extLst>
          </p:cNvPr>
          <p:cNvSpPr>
            <a:spLocks noGrp="1"/>
          </p:cNvSpPr>
          <p:nvPr>
            <p:ph type="sldNum" sz="quarter" idx="12"/>
          </p:nvPr>
        </p:nvSpPr>
        <p:spPr/>
        <p:txBody>
          <a:bodyPr/>
          <a:lstStyle/>
          <a:p>
            <a:fld id="{6D972E1D-2B91-43F8-BAFE-8C37D0BCB00C}" type="slidenum">
              <a:rPr lang="en-IN" smtClean="0"/>
              <a:t>66</a:t>
            </a:fld>
            <a:endParaRPr lang="en-IN"/>
          </a:p>
        </p:txBody>
      </p:sp>
    </p:spTree>
    <p:extLst>
      <p:ext uri="{BB962C8B-B14F-4D97-AF65-F5344CB8AC3E}">
        <p14:creationId xmlns:p14="http://schemas.microsoft.com/office/powerpoint/2010/main" val="3092074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6178" name="Text Box 2">
            <a:extLst>
              <a:ext uri="{FF2B5EF4-FFF2-40B4-BE49-F238E27FC236}">
                <a16:creationId xmlns:a16="http://schemas.microsoft.com/office/drawing/2014/main" id="{55B27175-F481-77BD-4402-7B28B2439D0D}"/>
              </a:ext>
            </a:extLst>
          </p:cNvPr>
          <p:cNvSpPr txBox="1">
            <a:spLocks noChangeArrowheads="1"/>
          </p:cNvSpPr>
          <p:nvPr/>
        </p:nvSpPr>
        <p:spPr bwMode="auto">
          <a:xfrm>
            <a:off x="1752600" y="152400"/>
            <a:ext cx="6319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latin typeface="Times New Roman" panose="02020603050405020304" pitchFamily="18" charset="0"/>
              </a:rPr>
              <a:t>Algorithm 11.9</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Selective Repeat algorithm</a:t>
            </a:r>
          </a:p>
        </p:txBody>
      </p:sp>
      <p:grpSp>
        <p:nvGrpSpPr>
          <p:cNvPr id="946183" name="Group 7">
            <a:extLst>
              <a:ext uri="{FF2B5EF4-FFF2-40B4-BE49-F238E27FC236}">
                <a16:creationId xmlns:a16="http://schemas.microsoft.com/office/drawing/2014/main" id="{7EAB76A9-0778-F2FF-BEB2-F037B054B4D6}"/>
              </a:ext>
            </a:extLst>
          </p:cNvPr>
          <p:cNvGrpSpPr>
            <a:grpSpLocks/>
          </p:cNvGrpSpPr>
          <p:nvPr/>
        </p:nvGrpSpPr>
        <p:grpSpPr bwMode="auto">
          <a:xfrm>
            <a:off x="1524000" y="609600"/>
            <a:ext cx="8915400" cy="5257800"/>
            <a:chOff x="0" y="384"/>
            <a:chExt cx="5616" cy="3312"/>
          </a:xfrm>
        </p:grpSpPr>
        <p:pic>
          <p:nvPicPr>
            <p:cNvPr id="946179" name="Picture 3">
              <a:extLst>
                <a:ext uri="{FF2B5EF4-FFF2-40B4-BE49-F238E27FC236}">
                  <a16:creationId xmlns:a16="http://schemas.microsoft.com/office/drawing/2014/main" id="{14F67B44-0883-FB41-83FB-EFA438AE2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
              <a:ext cx="5603" cy="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6180" name="Picture 4">
              <a:extLst>
                <a:ext uri="{FF2B5EF4-FFF2-40B4-BE49-F238E27FC236}">
                  <a16:creationId xmlns:a16="http://schemas.microsoft.com/office/drawing/2014/main" id="{1E8126E7-1AFA-EC41-7FE2-2C7CE8CD8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 y="1950"/>
              <a:ext cx="5597" cy="1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46182" name="Rectangle 6">
            <a:extLst>
              <a:ext uri="{FF2B5EF4-FFF2-40B4-BE49-F238E27FC236}">
                <a16:creationId xmlns:a16="http://schemas.microsoft.com/office/drawing/2014/main" id="{5EED5FDA-E56E-E74F-AB3C-5BB08747BC2B}"/>
              </a:ext>
            </a:extLst>
          </p:cNvPr>
          <p:cNvSpPr>
            <a:spLocks noChangeArrowheads="1"/>
          </p:cNvSpPr>
          <p:nvPr/>
        </p:nvSpPr>
        <p:spPr bwMode="auto">
          <a:xfrm>
            <a:off x="2362200" y="5791200"/>
            <a:ext cx="7924800" cy="228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46184" name="Rectangle 8">
            <a:extLst>
              <a:ext uri="{FF2B5EF4-FFF2-40B4-BE49-F238E27FC236}">
                <a16:creationId xmlns:a16="http://schemas.microsoft.com/office/drawing/2014/main" id="{063C60AF-5388-1C57-7A51-EBBEF089DA85}"/>
              </a:ext>
            </a:extLst>
          </p:cNvPr>
          <p:cNvSpPr>
            <a:spLocks noChangeArrowheads="1"/>
          </p:cNvSpPr>
          <p:nvPr/>
        </p:nvSpPr>
        <p:spPr bwMode="auto">
          <a:xfrm>
            <a:off x="8648701" y="5683250"/>
            <a:ext cx="12513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
        <p:nvSpPr>
          <p:cNvPr id="3" name="Slide Number Placeholder 2">
            <a:extLst>
              <a:ext uri="{FF2B5EF4-FFF2-40B4-BE49-F238E27FC236}">
                <a16:creationId xmlns:a16="http://schemas.microsoft.com/office/drawing/2014/main" id="{188BE9D8-E938-067E-1395-8C8CDDF83705}"/>
              </a:ext>
            </a:extLst>
          </p:cNvPr>
          <p:cNvSpPr>
            <a:spLocks noGrp="1"/>
          </p:cNvSpPr>
          <p:nvPr>
            <p:ph type="sldNum" sz="quarter" idx="12"/>
          </p:nvPr>
        </p:nvSpPr>
        <p:spPr/>
        <p:txBody>
          <a:bodyPr/>
          <a:lstStyle/>
          <a:p>
            <a:fld id="{6D972E1D-2B91-43F8-BAFE-8C37D0BCB00C}" type="slidenum">
              <a:rPr lang="en-IN" smtClean="0"/>
              <a:t>67</a:t>
            </a:fld>
            <a:endParaRPr lang="en-IN"/>
          </a:p>
        </p:txBody>
      </p:sp>
    </p:spTree>
    <p:extLst>
      <p:ext uri="{BB962C8B-B14F-4D97-AF65-F5344CB8AC3E}">
        <p14:creationId xmlns:p14="http://schemas.microsoft.com/office/powerpoint/2010/main" val="10756678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8466" name="Text Box 2">
            <a:extLst>
              <a:ext uri="{FF2B5EF4-FFF2-40B4-BE49-F238E27FC236}">
                <a16:creationId xmlns:a16="http://schemas.microsoft.com/office/drawing/2014/main" id="{5BCA3BD6-CE1E-5B70-13F1-0339FE964E7B}"/>
              </a:ext>
            </a:extLst>
          </p:cNvPr>
          <p:cNvSpPr txBox="1">
            <a:spLocks noChangeArrowheads="1"/>
          </p:cNvSpPr>
          <p:nvPr/>
        </p:nvSpPr>
        <p:spPr bwMode="auto">
          <a:xfrm>
            <a:off x="1909764" y="76200"/>
            <a:ext cx="6319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latin typeface="Times New Roman" panose="02020603050405020304" pitchFamily="18" charset="0"/>
              </a:rPr>
              <a:t>Algorithm 11.9</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Selective Repeat algorithm</a:t>
            </a:r>
          </a:p>
        </p:txBody>
      </p:sp>
      <p:pic>
        <p:nvPicPr>
          <p:cNvPr id="958467" name="Picture 3">
            <a:extLst>
              <a:ext uri="{FF2B5EF4-FFF2-40B4-BE49-F238E27FC236}">
                <a16:creationId xmlns:a16="http://schemas.microsoft.com/office/drawing/2014/main" id="{277527A0-3EEB-D3D8-BF3E-05FD98633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609600"/>
            <a:ext cx="8894763"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8468" name="Rectangle 4">
            <a:extLst>
              <a:ext uri="{FF2B5EF4-FFF2-40B4-BE49-F238E27FC236}">
                <a16:creationId xmlns:a16="http://schemas.microsoft.com/office/drawing/2014/main" id="{3E2484FB-5C9A-65E0-ECAE-5BCFCA837306}"/>
              </a:ext>
            </a:extLst>
          </p:cNvPr>
          <p:cNvSpPr>
            <a:spLocks noChangeArrowheads="1"/>
          </p:cNvSpPr>
          <p:nvPr/>
        </p:nvSpPr>
        <p:spPr bwMode="auto">
          <a:xfrm>
            <a:off x="8801101" y="0"/>
            <a:ext cx="12513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
        <p:nvSpPr>
          <p:cNvPr id="958469" name="Rectangle 5">
            <a:extLst>
              <a:ext uri="{FF2B5EF4-FFF2-40B4-BE49-F238E27FC236}">
                <a16:creationId xmlns:a16="http://schemas.microsoft.com/office/drawing/2014/main" id="{7830FDA9-1FD5-0B6F-0A1D-2B8ADF2F57EB}"/>
              </a:ext>
            </a:extLst>
          </p:cNvPr>
          <p:cNvSpPr>
            <a:spLocks noChangeArrowheads="1"/>
          </p:cNvSpPr>
          <p:nvPr/>
        </p:nvSpPr>
        <p:spPr bwMode="auto">
          <a:xfrm>
            <a:off x="8877301" y="6248400"/>
            <a:ext cx="12513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
        <p:nvSpPr>
          <p:cNvPr id="3" name="Slide Number Placeholder 2">
            <a:extLst>
              <a:ext uri="{FF2B5EF4-FFF2-40B4-BE49-F238E27FC236}">
                <a16:creationId xmlns:a16="http://schemas.microsoft.com/office/drawing/2014/main" id="{4BB1A1A3-1FF0-ACF5-9E72-AFEE4DD3EB64}"/>
              </a:ext>
            </a:extLst>
          </p:cNvPr>
          <p:cNvSpPr>
            <a:spLocks noGrp="1"/>
          </p:cNvSpPr>
          <p:nvPr>
            <p:ph type="sldNum" sz="quarter" idx="12"/>
          </p:nvPr>
        </p:nvSpPr>
        <p:spPr/>
        <p:txBody>
          <a:bodyPr/>
          <a:lstStyle/>
          <a:p>
            <a:fld id="{6D972E1D-2B91-43F8-BAFE-8C37D0BCB00C}" type="slidenum">
              <a:rPr lang="en-IN" smtClean="0"/>
              <a:t>68</a:t>
            </a:fld>
            <a:endParaRPr lang="en-IN"/>
          </a:p>
        </p:txBody>
      </p:sp>
    </p:spTree>
    <p:extLst>
      <p:ext uri="{BB962C8B-B14F-4D97-AF65-F5344CB8AC3E}">
        <p14:creationId xmlns:p14="http://schemas.microsoft.com/office/powerpoint/2010/main" val="4006541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9490" name="Text Box 2">
            <a:extLst>
              <a:ext uri="{FF2B5EF4-FFF2-40B4-BE49-F238E27FC236}">
                <a16:creationId xmlns:a16="http://schemas.microsoft.com/office/drawing/2014/main" id="{EC35BE73-E9BC-0667-45BB-E52F0BD9C188}"/>
              </a:ext>
            </a:extLst>
          </p:cNvPr>
          <p:cNvSpPr txBox="1">
            <a:spLocks noChangeArrowheads="1"/>
          </p:cNvSpPr>
          <p:nvPr/>
        </p:nvSpPr>
        <p:spPr bwMode="auto">
          <a:xfrm>
            <a:off x="1752600" y="152400"/>
            <a:ext cx="6319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latin typeface="Times New Roman" panose="02020603050405020304" pitchFamily="18" charset="0"/>
              </a:rPr>
              <a:t>Algorithm 11.9</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Sender-site Selective Repeat algorithm</a:t>
            </a:r>
          </a:p>
        </p:txBody>
      </p:sp>
      <p:pic>
        <p:nvPicPr>
          <p:cNvPr id="959491" name="Picture 3">
            <a:extLst>
              <a:ext uri="{FF2B5EF4-FFF2-40B4-BE49-F238E27FC236}">
                <a16:creationId xmlns:a16="http://schemas.microsoft.com/office/drawing/2014/main" id="{483817FA-8027-F481-35C0-C00B13810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164" y="842964"/>
            <a:ext cx="8885237" cy="2128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9492" name="Rectangle 4">
            <a:extLst>
              <a:ext uri="{FF2B5EF4-FFF2-40B4-BE49-F238E27FC236}">
                <a16:creationId xmlns:a16="http://schemas.microsoft.com/office/drawing/2014/main" id="{A5125559-3A52-39BE-C849-C44E4C718D2C}"/>
              </a:ext>
            </a:extLst>
          </p:cNvPr>
          <p:cNvSpPr>
            <a:spLocks noChangeArrowheads="1"/>
          </p:cNvSpPr>
          <p:nvPr/>
        </p:nvSpPr>
        <p:spPr bwMode="auto">
          <a:xfrm>
            <a:off x="8724901" y="76200"/>
            <a:ext cx="12513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solidFill>
                  <a:schemeClr val="hlink"/>
                </a:solidFill>
              </a:rPr>
              <a:t>(continued)</a:t>
            </a:r>
          </a:p>
        </p:txBody>
      </p:sp>
      <p:sp>
        <p:nvSpPr>
          <p:cNvPr id="3" name="Slide Number Placeholder 2">
            <a:extLst>
              <a:ext uri="{FF2B5EF4-FFF2-40B4-BE49-F238E27FC236}">
                <a16:creationId xmlns:a16="http://schemas.microsoft.com/office/drawing/2014/main" id="{B63D0951-05E9-605E-0AAD-D4290F796EE0}"/>
              </a:ext>
            </a:extLst>
          </p:cNvPr>
          <p:cNvSpPr>
            <a:spLocks noGrp="1"/>
          </p:cNvSpPr>
          <p:nvPr>
            <p:ph type="sldNum" sz="quarter" idx="12"/>
          </p:nvPr>
        </p:nvSpPr>
        <p:spPr/>
        <p:txBody>
          <a:bodyPr/>
          <a:lstStyle/>
          <a:p>
            <a:fld id="{6D972E1D-2B91-43F8-BAFE-8C37D0BCB00C}" type="slidenum">
              <a:rPr lang="en-IN" smtClean="0"/>
              <a:t>69</a:t>
            </a:fld>
            <a:endParaRPr lang="en-IN"/>
          </a:p>
        </p:txBody>
      </p:sp>
    </p:spTree>
    <p:extLst>
      <p:ext uri="{BB962C8B-B14F-4D97-AF65-F5344CB8AC3E}">
        <p14:creationId xmlns:p14="http://schemas.microsoft.com/office/powerpoint/2010/main" val="3397712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7331" name="Line 3">
            <a:extLst>
              <a:ext uri="{FF2B5EF4-FFF2-40B4-BE49-F238E27FC236}">
                <a16:creationId xmlns:a16="http://schemas.microsoft.com/office/drawing/2014/main" id="{94DFAAED-C259-5545-D3F3-C77EDA380E6E}"/>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7332" name="Text Box 4">
            <a:extLst>
              <a:ext uri="{FF2B5EF4-FFF2-40B4-BE49-F238E27FC236}">
                <a16:creationId xmlns:a16="http://schemas.microsoft.com/office/drawing/2014/main" id="{B8C56A31-919C-CA44-EF57-F52876C5CC8D}"/>
              </a:ext>
            </a:extLst>
          </p:cNvPr>
          <p:cNvSpPr txBox="1">
            <a:spLocks noChangeArrowheads="1"/>
          </p:cNvSpPr>
          <p:nvPr/>
        </p:nvSpPr>
        <p:spPr bwMode="auto">
          <a:xfrm>
            <a:off x="3397250" y="435864"/>
            <a:ext cx="532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11.3  </a:t>
            </a:r>
            <a:r>
              <a:rPr lang="en-US" altLang="en-US" sz="2000" i="1">
                <a:latin typeface="Times New Roman" panose="02020603050405020304" pitchFamily="18" charset="0"/>
              </a:rPr>
              <a:t>A frame in a bit-oriented protocol</a:t>
            </a:r>
          </a:p>
        </p:txBody>
      </p:sp>
      <p:pic>
        <p:nvPicPr>
          <p:cNvPr id="867334" name="Picture 6">
            <a:extLst>
              <a:ext uri="{FF2B5EF4-FFF2-40B4-BE49-F238E27FC236}">
                <a16:creationId xmlns:a16="http://schemas.microsoft.com/office/drawing/2014/main" id="{C84D58F5-2094-E33E-B7A1-2F6262241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271" y="1088137"/>
            <a:ext cx="9303258" cy="1724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F13B7045-EFE0-9234-C936-294C5C82BA87}"/>
              </a:ext>
            </a:extLst>
          </p:cNvPr>
          <p:cNvSpPr>
            <a:spLocks noGrp="1"/>
          </p:cNvSpPr>
          <p:nvPr>
            <p:ph type="sldNum" sz="quarter" idx="12"/>
          </p:nvPr>
        </p:nvSpPr>
        <p:spPr/>
        <p:txBody>
          <a:bodyPr/>
          <a:lstStyle/>
          <a:p>
            <a:fld id="{6D972E1D-2B91-43F8-BAFE-8C37D0BCB00C}" type="slidenum">
              <a:rPr lang="en-IN" smtClean="0"/>
              <a:t>7</a:t>
            </a:fld>
            <a:endParaRPr lang="en-IN"/>
          </a:p>
        </p:txBody>
      </p:sp>
      <p:sp>
        <p:nvSpPr>
          <p:cNvPr id="5" name="TextBox 4">
            <a:extLst>
              <a:ext uri="{FF2B5EF4-FFF2-40B4-BE49-F238E27FC236}">
                <a16:creationId xmlns:a16="http://schemas.microsoft.com/office/drawing/2014/main" id="{94D69BA5-62CF-739C-EF77-06EF8469004B}"/>
              </a:ext>
            </a:extLst>
          </p:cNvPr>
          <p:cNvSpPr txBox="1"/>
          <p:nvPr/>
        </p:nvSpPr>
        <p:spPr>
          <a:xfrm>
            <a:off x="1216153" y="2967335"/>
            <a:ext cx="9784080" cy="3170099"/>
          </a:xfrm>
          <a:prstGeom prst="rect">
            <a:avLst/>
          </a:prstGeom>
          <a:noFill/>
        </p:spPr>
        <p:txBody>
          <a:bodyPr wrap="square">
            <a:spAutoFit/>
          </a:bodyPr>
          <a:lstStyle/>
          <a:p>
            <a:pPr marL="457200" indent="-457200" algn="just">
              <a:buFont typeface="+mj-lt"/>
              <a:buAutoNum type="arabicPeriod"/>
            </a:pPr>
            <a:r>
              <a:rPr lang="en-US" sz="2000" dirty="0"/>
              <a:t>In bit-oriented framing, the data section of a frame is a sequence of bits to be interpreted by the upper layer as text, graphic, audio, video, and so on.</a:t>
            </a:r>
          </a:p>
          <a:p>
            <a:pPr marL="457200" indent="-457200" algn="just">
              <a:buFont typeface="+mj-lt"/>
              <a:buAutoNum type="arabicPeriod"/>
            </a:pPr>
            <a:r>
              <a:rPr lang="en-US" sz="2000" dirty="0"/>
              <a:t>Most protocols use a special 8-bit pattern flag, 01111110, as the delimiter to define the beginning and the end of the frame, as shown in Figure.</a:t>
            </a:r>
          </a:p>
          <a:p>
            <a:pPr marL="457200" indent="-457200" algn="just">
              <a:buFont typeface="+mj-lt"/>
              <a:buAutoNum type="arabicPeriod"/>
            </a:pPr>
            <a:r>
              <a:rPr lang="en-US" sz="2000" dirty="0"/>
              <a:t>Here we do </a:t>
            </a:r>
            <a:r>
              <a:rPr lang="en-US" sz="2000" b="1" dirty="0"/>
              <a:t>bit stuffing </a:t>
            </a:r>
            <a:r>
              <a:rPr lang="en-US" sz="2000" dirty="0"/>
              <a:t>to avoid the same problem, if a 0 and five consecutive 1 bits are encountered, an extra 0 is added. This extra stuffed bit is eventually removed from the data by the receiver.</a:t>
            </a:r>
          </a:p>
          <a:p>
            <a:pPr marL="457200" indent="-457200" algn="just">
              <a:buFont typeface="+mj-lt"/>
              <a:buAutoNum type="arabicPeriod"/>
            </a:pPr>
            <a:r>
              <a:rPr lang="en-US" sz="2000" dirty="0"/>
              <a:t>Note that the extra bit is added after one 0 followed by five 1s regardless of the value of the next bit. </a:t>
            </a:r>
          </a:p>
          <a:p>
            <a:pPr marL="457200" indent="-457200" algn="just">
              <a:buFont typeface="+mj-lt"/>
              <a:buAutoNum type="arabicPeriod"/>
            </a:pPr>
            <a:r>
              <a:rPr lang="en-US" sz="2000" dirty="0"/>
              <a:t>This guarantees that the flag field sequence does not inadvertently appear in the frame.</a:t>
            </a:r>
            <a:endParaRPr lang="en-IN" sz="2000" dirty="0"/>
          </a:p>
        </p:txBody>
      </p:sp>
    </p:spTree>
    <p:extLst>
      <p:ext uri="{BB962C8B-B14F-4D97-AF65-F5344CB8AC3E}">
        <p14:creationId xmlns:p14="http://schemas.microsoft.com/office/powerpoint/2010/main" val="2470373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7202" name="Text Box 2">
            <a:extLst>
              <a:ext uri="{FF2B5EF4-FFF2-40B4-BE49-F238E27FC236}">
                <a16:creationId xmlns:a16="http://schemas.microsoft.com/office/drawing/2014/main" id="{10608A1E-9342-2AFC-8F9A-1AE0C4020161}"/>
              </a:ext>
            </a:extLst>
          </p:cNvPr>
          <p:cNvSpPr txBox="1">
            <a:spLocks noChangeArrowheads="1"/>
          </p:cNvSpPr>
          <p:nvPr/>
        </p:nvSpPr>
        <p:spPr bwMode="auto">
          <a:xfrm>
            <a:off x="1828801" y="228600"/>
            <a:ext cx="664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latin typeface="Times New Roman" panose="02020603050405020304" pitchFamily="18" charset="0"/>
              </a:rPr>
              <a:t>Algorithm 11.10</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Receiver-site Selective Repeat algorithm</a:t>
            </a:r>
          </a:p>
        </p:txBody>
      </p:sp>
      <p:pic>
        <p:nvPicPr>
          <p:cNvPr id="947203" name="Picture 3">
            <a:extLst>
              <a:ext uri="{FF2B5EF4-FFF2-40B4-BE49-F238E27FC236}">
                <a16:creationId xmlns:a16="http://schemas.microsoft.com/office/drawing/2014/main" id="{C10E3FDA-61D9-69B7-A4BE-957A66859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00" y="609600"/>
            <a:ext cx="9004300"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6CF32928-5216-8439-7A7C-41E3F29D28FB}"/>
              </a:ext>
            </a:extLst>
          </p:cNvPr>
          <p:cNvSpPr>
            <a:spLocks noGrp="1"/>
          </p:cNvSpPr>
          <p:nvPr>
            <p:ph type="sldNum" sz="quarter" idx="12"/>
          </p:nvPr>
        </p:nvSpPr>
        <p:spPr/>
        <p:txBody>
          <a:bodyPr/>
          <a:lstStyle/>
          <a:p>
            <a:fld id="{6D972E1D-2B91-43F8-BAFE-8C37D0BCB00C}" type="slidenum">
              <a:rPr lang="en-IN" smtClean="0"/>
              <a:t>70</a:t>
            </a:fld>
            <a:endParaRPr lang="en-IN"/>
          </a:p>
        </p:txBody>
      </p:sp>
    </p:spTree>
    <p:extLst>
      <p:ext uri="{BB962C8B-B14F-4D97-AF65-F5344CB8AC3E}">
        <p14:creationId xmlns:p14="http://schemas.microsoft.com/office/powerpoint/2010/main" val="316703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0514" name="Text Box 2">
            <a:extLst>
              <a:ext uri="{FF2B5EF4-FFF2-40B4-BE49-F238E27FC236}">
                <a16:creationId xmlns:a16="http://schemas.microsoft.com/office/drawing/2014/main" id="{96DAA0D3-D62B-B912-E39E-4AE5C7C57E71}"/>
              </a:ext>
            </a:extLst>
          </p:cNvPr>
          <p:cNvSpPr txBox="1">
            <a:spLocks noChangeArrowheads="1"/>
          </p:cNvSpPr>
          <p:nvPr/>
        </p:nvSpPr>
        <p:spPr bwMode="auto">
          <a:xfrm>
            <a:off x="1828801" y="76200"/>
            <a:ext cx="664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hlink"/>
                </a:solidFill>
                <a:latin typeface="Times New Roman" panose="02020603050405020304" pitchFamily="18" charset="0"/>
              </a:rPr>
              <a:t>Algorithm 11.10</a:t>
            </a:r>
            <a:r>
              <a:rPr lang="en-US" altLang="en-US" sz="2400">
                <a:solidFill>
                  <a:schemeClr val="folHlink"/>
                </a:solidFill>
                <a:latin typeface="Times New Roman" panose="02020603050405020304" pitchFamily="18" charset="0"/>
              </a:rPr>
              <a:t>  </a:t>
            </a:r>
            <a:r>
              <a:rPr lang="en-US" altLang="en-US" sz="2000" i="1">
                <a:latin typeface="Times New Roman" panose="02020603050405020304" pitchFamily="18" charset="0"/>
              </a:rPr>
              <a:t>Receiver-site Selective Repeat algorithm</a:t>
            </a:r>
          </a:p>
        </p:txBody>
      </p:sp>
      <p:pic>
        <p:nvPicPr>
          <p:cNvPr id="960516" name="Picture 4">
            <a:extLst>
              <a:ext uri="{FF2B5EF4-FFF2-40B4-BE49-F238E27FC236}">
                <a16:creationId xmlns:a16="http://schemas.microsoft.com/office/drawing/2014/main" id="{77B8DB58-1CB9-CBE1-FAD8-BD1DA2D39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685800"/>
            <a:ext cx="898525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A3D4F36B-6675-14D4-EED0-40B32C1D6CDF}"/>
              </a:ext>
            </a:extLst>
          </p:cNvPr>
          <p:cNvSpPr>
            <a:spLocks noGrp="1"/>
          </p:cNvSpPr>
          <p:nvPr>
            <p:ph type="sldNum" sz="quarter" idx="12"/>
          </p:nvPr>
        </p:nvSpPr>
        <p:spPr/>
        <p:txBody>
          <a:bodyPr/>
          <a:lstStyle/>
          <a:p>
            <a:fld id="{6D972E1D-2B91-43F8-BAFE-8C37D0BCB00C}" type="slidenum">
              <a:rPr lang="en-IN" smtClean="0"/>
              <a:t>71</a:t>
            </a:fld>
            <a:endParaRPr lang="en-IN"/>
          </a:p>
        </p:txBody>
      </p:sp>
    </p:spTree>
    <p:extLst>
      <p:ext uri="{BB962C8B-B14F-4D97-AF65-F5344CB8AC3E}">
        <p14:creationId xmlns:p14="http://schemas.microsoft.com/office/powerpoint/2010/main" val="4151978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7811" name="Line 3">
            <a:extLst>
              <a:ext uri="{FF2B5EF4-FFF2-40B4-BE49-F238E27FC236}">
                <a16:creationId xmlns:a16="http://schemas.microsoft.com/office/drawing/2014/main" id="{7DE81846-CB71-85B9-4F82-6E0BC2A222A8}"/>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7812" name="Text Box 4">
            <a:extLst>
              <a:ext uri="{FF2B5EF4-FFF2-40B4-BE49-F238E27FC236}">
                <a16:creationId xmlns:a16="http://schemas.microsoft.com/office/drawing/2014/main" id="{02650456-4C21-3574-62A1-3BF3B74AE1AA}"/>
              </a:ext>
            </a:extLst>
          </p:cNvPr>
          <p:cNvSpPr txBox="1">
            <a:spLocks noChangeArrowheads="1"/>
          </p:cNvSpPr>
          <p:nvPr/>
        </p:nvSpPr>
        <p:spPr bwMode="auto">
          <a:xfrm>
            <a:off x="1828801" y="381000"/>
            <a:ext cx="6245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11.22  </a:t>
            </a:r>
            <a:r>
              <a:rPr lang="en-US" altLang="en-US" sz="2000" i="1">
                <a:latin typeface="Times New Roman" panose="02020603050405020304" pitchFamily="18" charset="0"/>
              </a:rPr>
              <a:t>Delivery of data in Selective Repeat ARQ</a:t>
            </a:r>
          </a:p>
        </p:txBody>
      </p:sp>
      <p:pic>
        <p:nvPicPr>
          <p:cNvPr id="887815" name="Picture 7">
            <a:extLst>
              <a:ext uri="{FF2B5EF4-FFF2-40B4-BE49-F238E27FC236}">
                <a16:creationId xmlns:a16="http://schemas.microsoft.com/office/drawing/2014/main" id="{0944C7A4-D2A3-5C1F-E6CB-6087883DB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976" y="2574926"/>
            <a:ext cx="7870825"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744319FB-3BB7-ADBE-8584-955EEB9E117B}"/>
              </a:ext>
            </a:extLst>
          </p:cNvPr>
          <p:cNvSpPr>
            <a:spLocks noGrp="1"/>
          </p:cNvSpPr>
          <p:nvPr>
            <p:ph type="sldNum" sz="quarter" idx="12"/>
          </p:nvPr>
        </p:nvSpPr>
        <p:spPr/>
        <p:txBody>
          <a:bodyPr/>
          <a:lstStyle/>
          <a:p>
            <a:fld id="{6D972E1D-2B91-43F8-BAFE-8C37D0BCB00C}" type="slidenum">
              <a:rPr lang="en-IN" smtClean="0"/>
              <a:t>72</a:t>
            </a:fld>
            <a:endParaRPr lang="en-IN"/>
          </a:p>
        </p:txBody>
      </p:sp>
    </p:spTree>
    <p:extLst>
      <p:ext uri="{BB962C8B-B14F-4D97-AF65-F5344CB8AC3E}">
        <p14:creationId xmlns:p14="http://schemas.microsoft.com/office/powerpoint/2010/main" val="957637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4137" name="Rectangle 9">
            <a:extLst>
              <a:ext uri="{FF2B5EF4-FFF2-40B4-BE49-F238E27FC236}">
                <a16:creationId xmlns:a16="http://schemas.microsoft.com/office/drawing/2014/main" id="{9A950D2D-36F9-057B-3F64-B9DBB7CA2D71}"/>
              </a:ext>
            </a:extLst>
          </p:cNvPr>
          <p:cNvSpPr>
            <a:spLocks noChangeArrowheads="1"/>
          </p:cNvSpPr>
          <p:nvPr/>
        </p:nvSpPr>
        <p:spPr bwMode="auto">
          <a:xfrm>
            <a:off x="1752600" y="1143000"/>
            <a:ext cx="8686800" cy="48320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This example is similar to Example 11.3 in which frame 1 is lost. We show how Selective Repeat behaves in this case. Figure 11.23 shows the situation. One main difference is the number of timers. Here, each frame sent or resent needs a timer, which means that the timers need to be numbered (0, 1, 2, and 3). The timer for frame 0 starts at the first request, but stops when the ACK for this frame arrives. The timer for frame 1 starts at the second request, restarts when a NAK arrives, and finally stops when the last ACK arrives. The other two timers start when the corresponding frames are sent and stop at the last arrival event.</a:t>
            </a:r>
          </a:p>
        </p:txBody>
      </p:sp>
      <p:sp>
        <p:nvSpPr>
          <p:cNvPr id="944139" name="Text Box 11">
            <a:extLst>
              <a:ext uri="{FF2B5EF4-FFF2-40B4-BE49-F238E27FC236}">
                <a16:creationId xmlns:a16="http://schemas.microsoft.com/office/drawing/2014/main" id="{845B11D5-B310-FE39-0DF3-18C39938E890}"/>
              </a:ext>
            </a:extLst>
          </p:cNvPr>
          <p:cNvSpPr txBox="1">
            <a:spLocks noChangeArrowheads="1"/>
          </p:cNvSpPr>
          <p:nvPr/>
        </p:nvSpPr>
        <p:spPr bwMode="auto">
          <a:xfrm>
            <a:off x="1752600" y="473641"/>
            <a:ext cx="21974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i="1" dirty="0">
                <a:solidFill>
                  <a:schemeClr val="hlink"/>
                </a:solidFill>
                <a:latin typeface="Times New Roman" panose="02020603050405020304" pitchFamily="18" charset="0"/>
              </a:rPr>
              <a:t>Example 11.8</a:t>
            </a:r>
          </a:p>
        </p:txBody>
      </p:sp>
      <p:sp>
        <p:nvSpPr>
          <p:cNvPr id="3" name="Slide Number Placeholder 2">
            <a:extLst>
              <a:ext uri="{FF2B5EF4-FFF2-40B4-BE49-F238E27FC236}">
                <a16:creationId xmlns:a16="http://schemas.microsoft.com/office/drawing/2014/main" id="{5063E0B8-0B3F-E1DC-4D61-8A5CD4FB84B4}"/>
              </a:ext>
            </a:extLst>
          </p:cNvPr>
          <p:cNvSpPr>
            <a:spLocks noGrp="1"/>
          </p:cNvSpPr>
          <p:nvPr>
            <p:ph type="sldNum" sz="quarter" idx="12"/>
          </p:nvPr>
        </p:nvSpPr>
        <p:spPr/>
        <p:txBody>
          <a:bodyPr/>
          <a:lstStyle/>
          <a:p>
            <a:fld id="{6D972E1D-2B91-43F8-BAFE-8C37D0BCB00C}" type="slidenum">
              <a:rPr lang="en-IN" smtClean="0"/>
              <a:t>73</a:t>
            </a:fld>
            <a:endParaRPr lang="en-IN"/>
          </a:p>
        </p:txBody>
      </p:sp>
    </p:spTree>
    <p:extLst>
      <p:ext uri="{BB962C8B-B14F-4D97-AF65-F5344CB8AC3E}">
        <p14:creationId xmlns:p14="http://schemas.microsoft.com/office/powerpoint/2010/main" val="3545571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5993" name="Rectangle 9">
            <a:extLst>
              <a:ext uri="{FF2B5EF4-FFF2-40B4-BE49-F238E27FC236}">
                <a16:creationId xmlns:a16="http://schemas.microsoft.com/office/drawing/2014/main" id="{AF1607CD-AD08-EAB3-3FE5-97D0F1183091}"/>
              </a:ext>
            </a:extLst>
          </p:cNvPr>
          <p:cNvSpPr>
            <a:spLocks noChangeArrowheads="1"/>
          </p:cNvSpPr>
          <p:nvPr/>
        </p:nvSpPr>
        <p:spPr bwMode="auto">
          <a:xfrm>
            <a:off x="1752600" y="1143001"/>
            <a:ext cx="8686800" cy="5216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At the receiver site we need to distinguish between the acceptance of a frame and its delivery to the network layer. At the second arrival, frame 2 arrives and is stored and marked, but it cannot be delivered because frame 1 is missing. At the next arrival, frame 3 arrives and is marked and stored, but still none of the frames can be delivered. Only at the last arrival, when finally a copy of frame 1 arrives, can frames 1, 2, and 3 be delivered to the network layer. There are two conditions for the delivery of frames to the network layer: First, a set of consecutive frames must have arrived. Second, the set starts from the beginning of the window. </a:t>
            </a:r>
          </a:p>
        </p:txBody>
      </p:sp>
      <p:sp>
        <p:nvSpPr>
          <p:cNvPr id="1065994" name="Text Box 10">
            <a:extLst>
              <a:ext uri="{FF2B5EF4-FFF2-40B4-BE49-F238E27FC236}">
                <a16:creationId xmlns:a16="http://schemas.microsoft.com/office/drawing/2014/main" id="{C0BAE3C3-3DA9-E183-F452-B7A984680E24}"/>
              </a:ext>
            </a:extLst>
          </p:cNvPr>
          <p:cNvSpPr txBox="1">
            <a:spLocks noChangeArrowheads="1"/>
          </p:cNvSpPr>
          <p:nvPr/>
        </p:nvSpPr>
        <p:spPr bwMode="auto">
          <a:xfrm>
            <a:off x="1752600" y="530535"/>
            <a:ext cx="40040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i="1" dirty="0">
                <a:solidFill>
                  <a:schemeClr val="hlink"/>
                </a:solidFill>
                <a:latin typeface="Times New Roman" panose="02020603050405020304" pitchFamily="18" charset="0"/>
              </a:rPr>
              <a:t>Example 11.8 (continued)</a:t>
            </a:r>
          </a:p>
        </p:txBody>
      </p:sp>
      <p:sp>
        <p:nvSpPr>
          <p:cNvPr id="3" name="Slide Number Placeholder 2">
            <a:extLst>
              <a:ext uri="{FF2B5EF4-FFF2-40B4-BE49-F238E27FC236}">
                <a16:creationId xmlns:a16="http://schemas.microsoft.com/office/drawing/2014/main" id="{41CBBF00-F599-22F1-A754-B28DF753654D}"/>
              </a:ext>
            </a:extLst>
          </p:cNvPr>
          <p:cNvSpPr>
            <a:spLocks noGrp="1"/>
          </p:cNvSpPr>
          <p:nvPr>
            <p:ph type="sldNum" sz="quarter" idx="12"/>
          </p:nvPr>
        </p:nvSpPr>
        <p:spPr/>
        <p:txBody>
          <a:bodyPr/>
          <a:lstStyle/>
          <a:p>
            <a:fld id="{6D972E1D-2B91-43F8-BAFE-8C37D0BCB00C}" type="slidenum">
              <a:rPr lang="en-IN" smtClean="0"/>
              <a:t>74</a:t>
            </a:fld>
            <a:endParaRPr lang="en-IN"/>
          </a:p>
        </p:txBody>
      </p:sp>
    </p:spTree>
    <p:extLst>
      <p:ext uri="{BB962C8B-B14F-4D97-AF65-F5344CB8AC3E}">
        <p14:creationId xmlns:p14="http://schemas.microsoft.com/office/powerpoint/2010/main" val="5108880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8041" name="Rectangle 9">
            <a:extLst>
              <a:ext uri="{FF2B5EF4-FFF2-40B4-BE49-F238E27FC236}">
                <a16:creationId xmlns:a16="http://schemas.microsoft.com/office/drawing/2014/main" id="{E22CA52B-F038-83AA-DEC3-360907A8CAA1}"/>
              </a:ext>
            </a:extLst>
          </p:cNvPr>
          <p:cNvSpPr>
            <a:spLocks noChangeArrowheads="1"/>
          </p:cNvSpPr>
          <p:nvPr/>
        </p:nvSpPr>
        <p:spPr bwMode="auto">
          <a:xfrm>
            <a:off x="1752600" y="1066800"/>
            <a:ext cx="8686800" cy="4362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Another important point is that a NAK is sent after the second arrival, but not after the third, although both situations look the same. The reason is that the protocol does not want to crowd the network with unnecessary NAKs and unnecessary resent frames. The second NAK would still be NAK1 to inform the sender to resend frame 1 again; this has already been done. The first NAK sent is remembered (using the nakSent variable) and is not sent again until the frame slides. A NAK is sent once for each window position and defines the first slot in the window.</a:t>
            </a:r>
          </a:p>
        </p:txBody>
      </p:sp>
      <p:sp>
        <p:nvSpPr>
          <p:cNvPr id="1068042" name="Text Box 10">
            <a:extLst>
              <a:ext uri="{FF2B5EF4-FFF2-40B4-BE49-F238E27FC236}">
                <a16:creationId xmlns:a16="http://schemas.microsoft.com/office/drawing/2014/main" id="{144F86BC-461C-5770-D896-871384F8E69F}"/>
              </a:ext>
            </a:extLst>
          </p:cNvPr>
          <p:cNvSpPr txBox="1">
            <a:spLocks noChangeArrowheads="1"/>
          </p:cNvSpPr>
          <p:nvPr/>
        </p:nvSpPr>
        <p:spPr bwMode="auto">
          <a:xfrm>
            <a:off x="1752600" y="447675"/>
            <a:ext cx="34570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a:solidFill>
                  <a:schemeClr val="hlink"/>
                </a:solidFill>
                <a:latin typeface="Times New Roman" panose="02020603050405020304" pitchFamily="18" charset="0"/>
              </a:rPr>
              <a:t>Example 11.8 (continued)</a:t>
            </a:r>
          </a:p>
        </p:txBody>
      </p:sp>
      <p:sp>
        <p:nvSpPr>
          <p:cNvPr id="3" name="Slide Number Placeholder 2">
            <a:extLst>
              <a:ext uri="{FF2B5EF4-FFF2-40B4-BE49-F238E27FC236}">
                <a16:creationId xmlns:a16="http://schemas.microsoft.com/office/drawing/2014/main" id="{160B1FFB-2E6D-88EE-A64F-1E8491C936A8}"/>
              </a:ext>
            </a:extLst>
          </p:cNvPr>
          <p:cNvSpPr>
            <a:spLocks noGrp="1"/>
          </p:cNvSpPr>
          <p:nvPr>
            <p:ph type="sldNum" sz="quarter" idx="12"/>
          </p:nvPr>
        </p:nvSpPr>
        <p:spPr/>
        <p:txBody>
          <a:bodyPr/>
          <a:lstStyle/>
          <a:p>
            <a:fld id="{6D972E1D-2B91-43F8-BAFE-8C37D0BCB00C}" type="slidenum">
              <a:rPr lang="en-IN" smtClean="0"/>
              <a:t>75</a:t>
            </a:fld>
            <a:endParaRPr lang="en-IN"/>
          </a:p>
        </p:txBody>
      </p:sp>
    </p:spTree>
    <p:extLst>
      <p:ext uri="{BB962C8B-B14F-4D97-AF65-F5344CB8AC3E}">
        <p14:creationId xmlns:p14="http://schemas.microsoft.com/office/powerpoint/2010/main" val="23128359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0089" name="Rectangle 9">
            <a:extLst>
              <a:ext uri="{FF2B5EF4-FFF2-40B4-BE49-F238E27FC236}">
                <a16:creationId xmlns:a16="http://schemas.microsoft.com/office/drawing/2014/main" id="{2F8676F6-DF5A-DFEA-54F6-1F6816ED6E39}"/>
              </a:ext>
            </a:extLst>
          </p:cNvPr>
          <p:cNvSpPr>
            <a:spLocks noChangeArrowheads="1"/>
          </p:cNvSpPr>
          <p:nvPr/>
        </p:nvSpPr>
        <p:spPr bwMode="auto">
          <a:xfrm>
            <a:off x="1600200" y="1066800"/>
            <a:ext cx="8915400" cy="2654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800" i="1">
                <a:latin typeface="Times New Roman" panose="02020603050405020304" pitchFamily="18" charset="0"/>
              </a:rPr>
              <a:t>The next point is about the ACKs. Notice that only two ACKs are sent here. The first one acknowledges only the first frame; the second one acknowledges three frames. In Selective Repeat, ACKs are sent when data are delivered to the network layer. If the data belonging to n frames are delivered in one shot, only one ACK is sent for all of them.</a:t>
            </a:r>
          </a:p>
        </p:txBody>
      </p:sp>
      <p:sp>
        <p:nvSpPr>
          <p:cNvPr id="1070090" name="Text Box 10">
            <a:extLst>
              <a:ext uri="{FF2B5EF4-FFF2-40B4-BE49-F238E27FC236}">
                <a16:creationId xmlns:a16="http://schemas.microsoft.com/office/drawing/2014/main" id="{79FCB528-13DB-07A0-E8C0-0E6B98B4C3EA}"/>
              </a:ext>
            </a:extLst>
          </p:cNvPr>
          <p:cNvSpPr txBox="1">
            <a:spLocks noChangeArrowheads="1"/>
          </p:cNvSpPr>
          <p:nvPr/>
        </p:nvSpPr>
        <p:spPr bwMode="auto">
          <a:xfrm>
            <a:off x="1704976" y="533400"/>
            <a:ext cx="34570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i="1">
                <a:solidFill>
                  <a:schemeClr val="hlink"/>
                </a:solidFill>
                <a:latin typeface="Times New Roman" panose="02020603050405020304" pitchFamily="18" charset="0"/>
              </a:rPr>
              <a:t>Example 11.8 (continued)</a:t>
            </a:r>
          </a:p>
        </p:txBody>
      </p:sp>
      <p:sp>
        <p:nvSpPr>
          <p:cNvPr id="3" name="Slide Number Placeholder 2">
            <a:extLst>
              <a:ext uri="{FF2B5EF4-FFF2-40B4-BE49-F238E27FC236}">
                <a16:creationId xmlns:a16="http://schemas.microsoft.com/office/drawing/2014/main" id="{84EE801C-CE8E-B2FB-29C2-8434E6DE2753}"/>
              </a:ext>
            </a:extLst>
          </p:cNvPr>
          <p:cNvSpPr>
            <a:spLocks noGrp="1"/>
          </p:cNvSpPr>
          <p:nvPr>
            <p:ph type="sldNum" sz="quarter" idx="12"/>
          </p:nvPr>
        </p:nvSpPr>
        <p:spPr/>
        <p:txBody>
          <a:bodyPr/>
          <a:lstStyle/>
          <a:p>
            <a:fld id="{6D972E1D-2B91-43F8-BAFE-8C37D0BCB00C}" type="slidenum">
              <a:rPr lang="en-IN" smtClean="0"/>
              <a:t>76</a:t>
            </a:fld>
            <a:endParaRPr lang="en-IN"/>
          </a:p>
        </p:txBody>
      </p:sp>
    </p:spTree>
    <p:extLst>
      <p:ext uri="{BB962C8B-B14F-4D97-AF65-F5344CB8AC3E}">
        <p14:creationId xmlns:p14="http://schemas.microsoft.com/office/powerpoint/2010/main" val="23123550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8835" name="Line 3">
            <a:extLst>
              <a:ext uri="{FF2B5EF4-FFF2-40B4-BE49-F238E27FC236}">
                <a16:creationId xmlns:a16="http://schemas.microsoft.com/office/drawing/2014/main" id="{1405108B-8779-3B0E-7DD6-134E6F77B7CC}"/>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8836" name="Text Box 4">
            <a:extLst>
              <a:ext uri="{FF2B5EF4-FFF2-40B4-BE49-F238E27FC236}">
                <a16:creationId xmlns:a16="http://schemas.microsoft.com/office/drawing/2014/main" id="{268BFB30-12D1-9392-0E0F-BEF52BF81430}"/>
              </a:ext>
            </a:extLst>
          </p:cNvPr>
          <p:cNvSpPr txBox="1">
            <a:spLocks noChangeArrowheads="1"/>
          </p:cNvSpPr>
          <p:nvPr/>
        </p:nvSpPr>
        <p:spPr bwMode="auto">
          <a:xfrm>
            <a:off x="1828800" y="381000"/>
            <a:ext cx="530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11.23  </a:t>
            </a:r>
            <a:r>
              <a:rPr lang="en-US" altLang="en-US" sz="2000" i="1">
                <a:latin typeface="Times New Roman" panose="02020603050405020304" pitchFamily="18" charset="0"/>
              </a:rPr>
              <a:t>Flow diagram for Example 11.8</a:t>
            </a:r>
          </a:p>
        </p:txBody>
      </p:sp>
      <p:pic>
        <p:nvPicPr>
          <p:cNvPr id="888838" name="Picture 6">
            <a:extLst>
              <a:ext uri="{FF2B5EF4-FFF2-40B4-BE49-F238E27FC236}">
                <a16:creationId xmlns:a16="http://schemas.microsoft.com/office/drawing/2014/main" id="{59C95150-4EA9-D1B0-1D05-44B67554F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50" y="1219199"/>
            <a:ext cx="10050433" cy="4943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1FCE4665-E725-4966-9942-F2C793170022}"/>
              </a:ext>
            </a:extLst>
          </p:cNvPr>
          <p:cNvSpPr>
            <a:spLocks noGrp="1"/>
          </p:cNvSpPr>
          <p:nvPr>
            <p:ph type="sldNum" sz="quarter" idx="12"/>
          </p:nvPr>
        </p:nvSpPr>
        <p:spPr/>
        <p:txBody>
          <a:bodyPr/>
          <a:lstStyle/>
          <a:p>
            <a:fld id="{6D972E1D-2B91-43F8-BAFE-8C37D0BCB00C}" type="slidenum">
              <a:rPr lang="en-IN" smtClean="0"/>
              <a:t>77</a:t>
            </a:fld>
            <a:endParaRPr lang="en-IN"/>
          </a:p>
        </p:txBody>
      </p:sp>
    </p:spTree>
    <p:extLst>
      <p:ext uri="{BB962C8B-B14F-4D97-AF65-F5344CB8AC3E}">
        <p14:creationId xmlns:p14="http://schemas.microsoft.com/office/powerpoint/2010/main" val="4284726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9859" name="Line 3">
            <a:extLst>
              <a:ext uri="{FF2B5EF4-FFF2-40B4-BE49-F238E27FC236}">
                <a16:creationId xmlns:a16="http://schemas.microsoft.com/office/drawing/2014/main" id="{40F2597F-F517-7EA7-EC37-BF85375618F5}"/>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89860" name="Text Box 4">
            <a:extLst>
              <a:ext uri="{FF2B5EF4-FFF2-40B4-BE49-F238E27FC236}">
                <a16:creationId xmlns:a16="http://schemas.microsoft.com/office/drawing/2014/main" id="{1311DBE5-42EC-6D55-63B4-8D35FB096C17}"/>
              </a:ext>
            </a:extLst>
          </p:cNvPr>
          <p:cNvSpPr txBox="1">
            <a:spLocks noChangeArrowheads="1"/>
          </p:cNvSpPr>
          <p:nvPr/>
        </p:nvSpPr>
        <p:spPr bwMode="auto">
          <a:xfrm>
            <a:off x="1828800" y="381000"/>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11.24  </a:t>
            </a:r>
            <a:r>
              <a:rPr lang="en-US" altLang="en-US" sz="2000" i="1">
                <a:latin typeface="Times New Roman" panose="02020603050405020304" pitchFamily="18" charset="0"/>
              </a:rPr>
              <a:t>Design of piggybacking in Go-Back-N ARQ</a:t>
            </a:r>
          </a:p>
        </p:txBody>
      </p:sp>
      <p:pic>
        <p:nvPicPr>
          <p:cNvPr id="889863" name="Picture 7">
            <a:extLst>
              <a:ext uri="{FF2B5EF4-FFF2-40B4-BE49-F238E27FC236}">
                <a16:creationId xmlns:a16="http://schemas.microsoft.com/office/drawing/2014/main" id="{0796C937-6D20-FD4F-D8A7-7AB01170B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65226"/>
            <a:ext cx="8763000"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DA0301AF-B66C-1E17-70E8-008487794EDC}"/>
              </a:ext>
            </a:extLst>
          </p:cNvPr>
          <p:cNvSpPr>
            <a:spLocks noGrp="1"/>
          </p:cNvSpPr>
          <p:nvPr>
            <p:ph type="sldNum" sz="quarter" idx="12"/>
          </p:nvPr>
        </p:nvSpPr>
        <p:spPr/>
        <p:txBody>
          <a:bodyPr/>
          <a:lstStyle/>
          <a:p>
            <a:fld id="{6D972E1D-2B91-43F8-BAFE-8C37D0BCB00C}" type="slidenum">
              <a:rPr lang="en-IN" smtClean="0"/>
              <a:t>78</a:t>
            </a:fld>
            <a:endParaRPr lang="en-IN"/>
          </a:p>
        </p:txBody>
      </p:sp>
    </p:spTree>
    <p:extLst>
      <p:ext uri="{BB962C8B-B14F-4D97-AF65-F5344CB8AC3E}">
        <p14:creationId xmlns:p14="http://schemas.microsoft.com/office/powerpoint/2010/main" val="3659901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63235" name="Text Box 3">
            <a:extLst>
              <a:ext uri="{FF2B5EF4-FFF2-40B4-BE49-F238E27FC236}">
                <a16:creationId xmlns:a16="http://schemas.microsoft.com/office/drawing/2014/main" id="{EDCC2010-24D3-4551-4455-5A0DFD4CBC48}"/>
              </a:ext>
            </a:extLst>
          </p:cNvPr>
          <p:cNvSpPr txBox="1">
            <a:spLocks noChangeArrowheads="1"/>
          </p:cNvSpPr>
          <p:nvPr/>
        </p:nvSpPr>
        <p:spPr bwMode="auto">
          <a:xfrm>
            <a:off x="1752600" y="406400"/>
            <a:ext cx="15792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u="sng" dirty="0">
                <a:effectLst>
                  <a:outerShdw blurRad="38100" dist="38100" dir="2700000" algn="tl">
                    <a:srgbClr val="C0C0C0"/>
                  </a:outerShdw>
                </a:effectLst>
                <a:highlight>
                  <a:srgbClr val="FFFF00"/>
                </a:highlight>
                <a:latin typeface="Times" panose="02020603050405020304" pitchFamily="18" charset="0"/>
              </a:rPr>
              <a:t>HDLC</a:t>
            </a:r>
          </a:p>
        </p:txBody>
      </p:sp>
      <p:sp>
        <p:nvSpPr>
          <p:cNvPr id="863236" name="Text Box 4">
            <a:extLst>
              <a:ext uri="{FF2B5EF4-FFF2-40B4-BE49-F238E27FC236}">
                <a16:creationId xmlns:a16="http://schemas.microsoft.com/office/drawing/2014/main" id="{8AAFFBD8-365B-7FE5-2A7E-C6C5370D6B1A}"/>
              </a:ext>
            </a:extLst>
          </p:cNvPr>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63237" name="Rectangle 5">
            <a:extLst>
              <a:ext uri="{FF2B5EF4-FFF2-40B4-BE49-F238E27FC236}">
                <a16:creationId xmlns:a16="http://schemas.microsoft.com/office/drawing/2014/main" id="{E42107AC-EE9D-5308-2DAD-ADC9D5E0575E}"/>
              </a:ext>
            </a:extLst>
          </p:cNvPr>
          <p:cNvSpPr>
            <a:spLocks noChangeArrowheads="1"/>
          </p:cNvSpPr>
          <p:nvPr/>
        </p:nvSpPr>
        <p:spPr bwMode="auto">
          <a:xfrm>
            <a:off x="1078992" y="1353602"/>
            <a:ext cx="10213848" cy="3892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514350" indent="-514350" algn="just" eaLnBrk="1" hangingPunct="1">
              <a:lnSpc>
                <a:spcPct val="150000"/>
              </a:lnSpc>
              <a:buFont typeface="+mj-lt"/>
              <a:buAutoNum type="arabicPeriod"/>
            </a:pPr>
            <a:r>
              <a:rPr lang="en-US" altLang="en-US" sz="2800" i="1" dirty="0">
                <a:solidFill>
                  <a:schemeClr val="hlink"/>
                </a:solidFill>
                <a:effectLst>
                  <a:outerShdw blurRad="38100" dist="38100" dir="2700000" algn="tl">
                    <a:srgbClr val="C0C0C0"/>
                  </a:outerShdw>
                </a:effectLst>
                <a:latin typeface="Times New Roman" panose="02020603050405020304" pitchFamily="18" charset="0"/>
              </a:rPr>
              <a:t>High-level Data Link Control (HDLC)</a:t>
            </a:r>
            <a:r>
              <a:rPr lang="en-US" altLang="en-US" sz="2800" i="1" dirty="0">
                <a:effectLst>
                  <a:outerShdw blurRad="38100" dist="38100" dir="2700000" algn="tl">
                    <a:srgbClr val="C0C0C0"/>
                  </a:outerShdw>
                </a:effectLst>
                <a:latin typeface="Times New Roman" panose="02020603050405020304" pitchFamily="18" charset="0"/>
              </a:rPr>
              <a:t> is a </a:t>
            </a:r>
            <a:r>
              <a:rPr lang="en-US" altLang="en-US" sz="2800" i="1" dirty="0">
                <a:solidFill>
                  <a:schemeClr val="hlink"/>
                </a:solidFill>
                <a:effectLst>
                  <a:outerShdw blurRad="38100" dist="38100" dir="2700000" algn="tl">
                    <a:srgbClr val="C0C0C0"/>
                  </a:outerShdw>
                </a:effectLst>
                <a:latin typeface="Times New Roman" panose="02020603050405020304" pitchFamily="18" charset="0"/>
              </a:rPr>
              <a:t>bit-oriented</a:t>
            </a:r>
            <a:r>
              <a:rPr lang="en-US" altLang="en-US" sz="2800" i="1" dirty="0">
                <a:effectLst>
                  <a:outerShdw blurRad="38100" dist="38100" dir="2700000" algn="tl">
                    <a:srgbClr val="C0C0C0"/>
                  </a:outerShdw>
                </a:effectLst>
                <a:latin typeface="Times New Roman" panose="02020603050405020304" pitchFamily="18" charset="0"/>
              </a:rPr>
              <a:t> protocol for communication over point-to-point and multipoint links. </a:t>
            </a:r>
          </a:p>
          <a:p>
            <a:pPr marL="514350" indent="-514350" algn="just" eaLnBrk="1" hangingPunct="1">
              <a:lnSpc>
                <a:spcPct val="150000"/>
              </a:lnSpc>
              <a:buFont typeface="+mj-lt"/>
              <a:buAutoNum type="arabicPeriod"/>
            </a:pPr>
            <a:r>
              <a:rPr lang="en-US" altLang="en-US" sz="2800" i="1" dirty="0">
                <a:effectLst>
                  <a:outerShdw blurRad="38100" dist="38100" dir="2700000" algn="tl">
                    <a:srgbClr val="C0C0C0"/>
                  </a:outerShdw>
                </a:effectLst>
                <a:latin typeface="Times New Roman" panose="02020603050405020304" pitchFamily="18" charset="0"/>
              </a:rPr>
              <a:t>It implements the ARQ mechanisms we discussed in this chapter.</a:t>
            </a:r>
          </a:p>
          <a:p>
            <a:pPr marL="514350" indent="-514350" algn="just" eaLnBrk="1" hangingPunct="1">
              <a:lnSpc>
                <a:spcPct val="150000"/>
              </a:lnSpc>
              <a:buFont typeface="+mj-lt"/>
              <a:buAutoNum type="arabicPeriod"/>
            </a:pPr>
            <a:r>
              <a:rPr lang="en-US" altLang="en-US" sz="2800" i="1" dirty="0">
                <a:effectLst>
                  <a:outerShdw blurRad="38100" dist="38100" dir="2700000" algn="tl">
                    <a:srgbClr val="C0C0C0"/>
                  </a:outerShdw>
                </a:effectLst>
                <a:latin typeface="Times New Roman" panose="02020603050405020304" pitchFamily="18" charset="0"/>
              </a:rPr>
              <a:t>Most of the concept defined in this protocol is the basis for other practical protocols such as PPP, which we discuss next, or the Ethernet protocol.</a:t>
            </a:r>
          </a:p>
        </p:txBody>
      </p:sp>
      <p:sp>
        <p:nvSpPr>
          <p:cNvPr id="3" name="Slide Number Placeholder 2">
            <a:extLst>
              <a:ext uri="{FF2B5EF4-FFF2-40B4-BE49-F238E27FC236}">
                <a16:creationId xmlns:a16="http://schemas.microsoft.com/office/drawing/2014/main" id="{B31E4769-1366-3FD7-4CA5-E7B3E7592AA1}"/>
              </a:ext>
            </a:extLst>
          </p:cNvPr>
          <p:cNvSpPr>
            <a:spLocks noGrp="1"/>
          </p:cNvSpPr>
          <p:nvPr>
            <p:ph type="sldNum" sz="quarter" idx="12"/>
          </p:nvPr>
        </p:nvSpPr>
        <p:spPr/>
        <p:txBody>
          <a:bodyPr/>
          <a:lstStyle/>
          <a:p>
            <a:fld id="{6D972E1D-2B91-43F8-BAFE-8C37D0BCB00C}" type="slidenum">
              <a:rPr lang="en-IN" smtClean="0"/>
              <a:t>79</a:t>
            </a:fld>
            <a:endParaRPr lang="en-IN"/>
          </a:p>
        </p:txBody>
      </p:sp>
    </p:spTree>
    <p:extLst>
      <p:ext uri="{BB962C8B-B14F-4D97-AF65-F5344CB8AC3E}">
        <p14:creationId xmlns:p14="http://schemas.microsoft.com/office/powerpoint/2010/main" val="170589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2395" name="Rectangle 11">
            <a:extLst>
              <a:ext uri="{FF2B5EF4-FFF2-40B4-BE49-F238E27FC236}">
                <a16:creationId xmlns:a16="http://schemas.microsoft.com/office/drawing/2014/main" id="{1454300F-404C-9B52-1FB9-0FA3503696EF}"/>
              </a:ext>
            </a:extLst>
          </p:cNvPr>
          <p:cNvSpPr>
            <a:spLocks noChangeArrowheads="1"/>
          </p:cNvSpPr>
          <p:nvPr/>
        </p:nvSpPr>
        <p:spPr bwMode="auto">
          <a:xfrm>
            <a:off x="1737360" y="1474266"/>
            <a:ext cx="8695944" cy="1964512"/>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50000"/>
              </a:lnSpc>
            </a:pPr>
            <a:r>
              <a:rPr lang="en-US" altLang="en-US" sz="2800" dirty="0"/>
              <a:t>Bit stuffing is the process of adding one extra 0 whenever five consecutive 1s follow a 0 in the data, so that the receiver does not mistake the pattern 0111110 for a flag.</a:t>
            </a:r>
          </a:p>
        </p:txBody>
      </p:sp>
      <p:grpSp>
        <p:nvGrpSpPr>
          <p:cNvPr id="912396" name="Group 12">
            <a:extLst>
              <a:ext uri="{FF2B5EF4-FFF2-40B4-BE49-F238E27FC236}">
                <a16:creationId xmlns:a16="http://schemas.microsoft.com/office/drawing/2014/main" id="{5ED8EB8E-AA51-F888-7B7E-02F95F584991}"/>
              </a:ext>
            </a:extLst>
          </p:cNvPr>
          <p:cNvGrpSpPr>
            <a:grpSpLocks/>
          </p:cNvGrpSpPr>
          <p:nvPr/>
        </p:nvGrpSpPr>
        <p:grpSpPr bwMode="auto">
          <a:xfrm>
            <a:off x="1737360" y="731520"/>
            <a:ext cx="1143000" cy="566738"/>
            <a:chOff x="1200" y="1248"/>
            <a:chExt cx="720" cy="357"/>
          </a:xfrm>
        </p:grpSpPr>
        <p:pic>
          <p:nvPicPr>
            <p:cNvPr id="912397" name="Picture 13">
              <a:extLst>
                <a:ext uri="{FF2B5EF4-FFF2-40B4-BE49-F238E27FC236}">
                  <a16:creationId xmlns:a16="http://schemas.microsoft.com/office/drawing/2014/main" id="{2795B4C9-5425-44F1-8CD9-81E2CF83D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2398" name="Text Box 14">
              <a:extLst>
                <a:ext uri="{FF2B5EF4-FFF2-40B4-BE49-F238E27FC236}">
                  <a16:creationId xmlns:a16="http://schemas.microsoft.com/office/drawing/2014/main" id="{CA55D101-3B78-13AD-F8AB-205E42553E0E}"/>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
        <p:nvSpPr>
          <p:cNvPr id="3" name="Slide Number Placeholder 2">
            <a:extLst>
              <a:ext uri="{FF2B5EF4-FFF2-40B4-BE49-F238E27FC236}">
                <a16:creationId xmlns:a16="http://schemas.microsoft.com/office/drawing/2014/main" id="{24636EFD-A737-4EBF-B9AF-B79028E62856}"/>
              </a:ext>
            </a:extLst>
          </p:cNvPr>
          <p:cNvSpPr>
            <a:spLocks noGrp="1"/>
          </p:cNvSpPr>
          <p:nvPr>
            <p:ph type="sldNum" sz="quarter" idx="12"/>
          </p:nvPr>
        </p:nvSpPr>
        <p:spPr/>
        <p:txBody>
          <a:bodyPr/>
          <a:lstStyle/>
          <a:p>
            <a:fld id="{6D972E1D-2B91-43F8-BAFE-8C37D0BCB00C}" type="slidenum">
              <a:rPr lang="en-IN" smtClean="0"/>
              <a:t>8</a:t>
            </a:fld>
            <a:endParaRPr lang="en-IN"/>
          </a:p>
        </p:txBody>
      </p:sp>
      <p:sp>
        <p:nvSpPr>
          <p:cNvPr id="5" name="TextBox 4">
            <a:extLst>
              <a:ext uri="{FF2B5EF4-FFF2-40B4-BE49-F238E27FC236}">
                <a16:creationId xmlns:a16="http://schemas.microsoft.com/office/drawing/2014/main" id="{5BA05890-486B-C937-89F8-266335FE0687}"/>
              </a:ext>
            </a:extLst>
          </p:cNvPr>
          <p:cNvSpPr txBox="1"/>
          <p:nvPr/>
        </p:nvSpPr>
        <p:spPr>
          <a:xfrm>
            <a:off x="1536192" y="3716911"/>
            <a:ext cx="9226296" cy="2246769"/>
          </a:xfrm>
          <a:prstGeom prst="rect">
            <a:avLst/>
          </a:prstGeom>
          <a:noFill/>
        </p:spPr>
        <p:txBody>
          <a:bodyPr wrap="square">
            <a:spAutoFit/>
          </a:bodyPr>
          <a:lstStyle/>
          <a:p>
            <a:pPr marL="342900" indent="-342900" algn="just">
              <a:buFont typeface="Arial" panose="020B0604020202020204" pitchFamily="34" charset="0"/>
              <a:buChar char="•"/>
            </a:pPr>
            <a:r>
              <a:rPr lang="en-US" sz="2000" dirty="0"/>
              <a:t>Figure 11.4 shows bit stuffing at the sender and bit removal at the receiver. </a:t>
            </a:r>
          </a:p>
          <a:p>
            <a:pPr marL="342900" indent="-342900" algn="just">
              <a:buFont typeface="Arial" panose="020B0604020202020204" pitchFamily="34" charset="0"/>
              <a:buChar char="•"/>
            </a:pPr>
            <a:r>
              <a:rPr lang="en-US" sz="2000" dirty="0"/>
              <a:t>Note that even if we have a 0 after five 1s, we still stuff a 0. </a:t>
            </a:r>
          </a:p>
          <a:p>
            <a:pPr marL="342900" indent="-342900" algn="just">
              <a:buFont typeface="Arial" panose="020B0604020202020204" pitchFamily="34" charset="0"/>
              <a:buChar char="•"/>
            </a:pPr>
            <a:r>
              <a:rPr lang="en-US" sz="2000" dirty="0"/>
              <a:t>The 0 will be removed by the receiver.</a:t>
            </a:r>
          </a:p>
          <a:p>
            <a:pPr marL="342900" indent="-342900" algn="just">
              <a:buFont typeface="Arial" panose="020B0604020202020204" pitchFamily="34" charset="0"/>
              <a:buChar char="•"/>
            </a:pPr>
            <a:r>
              <a:rPr lang="en-US" sz="2000" dirty="0"/>
              <a:t>This means that if the flaglike pattern 01111110 appears in the data, it will change to 011111010 (stuffed) and is not mistaken for a flag by the receiver. </a:t>
            </a:r>
          </a:p>
          <a:p>
            <a:pPr marL="342900" indent="-342900" algn="just">
              <a:buFont typeface="Arial" panose="020B0604020202020204" pitchFamily="34" charset="0"/>
              <a:buChar char="•"/>
            </a:pPr>
            <a:r>
              <a:rPr lang="en-US" sz="2000" dirty="0"/>
              <a:t>The real flag 01111110 is not stuffed by the sender and is recognized by the receiver.</a:t>
            </a:r>
            <a:endParaRPr lang="en-IN" sz="2000" dirty="0"/>
          </a:p>
        </p:txBody>
      </p:sp>
    </p:spTree>
    <p:extLst>
      <p:ext uri="{BB962C8B-B14F-4D97-AF65-F5344CB8AC3E}">
        <p14:creationId xmlns:p14="http://schemas.microsoft.com/office/powerpoint/2010/main" val="27475434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1907" name="Line 3">
            <a:extLst>
              <a:ext uri="{FF2B5EF4-FFF2-40B4-BE49-F238E27FC236}">
                <a16:creationId xmlns:a16="http://schemas.microsoft.com/office/drawing/2014/main" id="{69F8F516-9AA1-9E97-5BE6-71A8CE833475}"/>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91908" name="Text Box 4">
            <a:extLst>
              <a:ext uri="{FF2B5EF4-FFF2-40B4-BE49-F238E27FC236}">
                <a16:creationId xmlns:a16="http://schemas.microsoft.com/office/drawing/2014/main" id="{7F0DBA9C-4F69-5E68-09F7-EF58BD4B4789}"/>
              </a:ext>
            </a:extLst>
          </p:cNvPr>
          <p:cNvSpPr txBox="1">
            <a:spLocks noChangeArrowheads="1"/>
          </p:cNvSpPr>
          <p:nvPr/>
        </p:nvSpPr>
        <p:spPr bwMode="auto">
          <a:xfrm>
            <a:off x="4059936" y="408948"/>
            <a:ext cx="4370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11.25  </a:t>
            </a:r>
            <a:r>
              <a:rPr lang="en-US" altLang="en-US" sz="2000" i="1" dirty="0">
                <a:latin typeface="Times New Roman" panose="02020603050405020304" pitchFamily="18" charset="0"/>
              </a:rPr>
              <a:t>Normal response mode</a:t>
            </a:r>
          </a:p>
        </p:txBody>
      </p:sp>
      <p:pic>
        <p:nvPicPr>
          <p:cNvPr id="891910" name="Picture 6">
            <a:extLst>
              <a:ext uri="{FF2B5EF4-FFF2-40B4-BE49-F238E27FC236}">
                <a16:creationId xmlns:a16="http://schemas.microsoft.com/office/drawing/2014/main" id="{0345526B-25C2-6945-56BA-69EA0EF68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64070"/>
            <a:ext cx="8762999" cy="3809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5CA7B3E4-66D0-D72E-16A1-97CC388B65F6}"/>
              </a:ext>
            </a:extLst>
          </p:cNvPr>
          <p:cNvSpPr>
            <a:spLocks noGrp="1"/>
          </p:cNvSpPr>
          <p:nvPr>
            <p:ph type="sldNum" sz="quarter" idx="12"/>
          </p:nvPr>
        </p:nvSpPr>
        <p:spPr/>
        <p:txBody>
          <a:bodyPr/>
          <a:lstStyle/>
          <a:p>
            <a:fld id="{6D972E1D-2B91-43F8-BAFE-8C37D0BCB00C}" type="slidenum">
              <a:rPr lang="en-IN" smtClean="0"/>
              <a:t>80</a:t>
            </a:fld>
            <a:endParaRPr lang="en-IN"/>
          </a:p>
        </p:txBody>
      </p:sp>
      <p:sp>
        <p:nvSpPr>
          <p:cNvPr id="4" name="TextBox 3">
            <a:extLst>
              <a:ext uri="{FF2B5EF4-FFF2-40B4-BE49-F238E27FC236}">
                <a16:creationId xmlns:a16="http://schemas.microsoft.com/office/drawing/2014/main" id="{49951F8A-D987-C6E2-62B2-D00C4EF48E93}"/>
              </a:ext>
            </a:extLst>
          </p:cNvPr>
          <p:cNvSpPr txBox="1"/>
          <p:nvPr/>
        </p:nvSpPr>
        <p:spPr>
          <a:xfrm>
            <a:off x="1676400" y="5082046"/>
            <a:ext cx="8763000" cy="1200329"/>
          </a:xfrm>
          <a:prstGeom prst="rect">
            <a:avLst/>
          </a:prstGeom>
          <a:noFill/>
        </p:spPr>
        <p:txBody>
          <a:bodyPr wrap="square">
            <a:spAutoFit/>
          </a:bodyPr>
          <a:lstStyle/>
          <a:p>
            <a:pPr algn="just"/>
            <a:r>
              <a:rPr lang="en-US" dirty="0"/>
              <a:t>In normal response mode (NRM), the station configuration is unbalanced. We have one primary station and multiple secondary stations. A primary station can send commands; a secondary station can only respond. The NRM is used for both point-to-point and multipoint</a:t>
            </a:r>
          </a:p>
          <a:p>
            <a:pPr algn="just"/>
            <a:r>
              <a:rPr lang="en-US" dirty="0"/>
              <a:t>links, as shown in Figure.</a:t>
            </a:r>
            <a:endParaRPr lang="en-IN" dirty="0"/>
          </a:p>
        </p:txBody>
      </p:sp>
    </p:spTree>
    <p:extLst>
      <p:ext uri="{BB962C8B-B14F-4D97-AF65-F5344CB8AC3E}">
        <p14:creationId xmlns:p14="http://schemas.microsoft.com/office/powerpoint/2010/main" val="20553655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2931" name="Line 3">
            <a:extLst>
              <a:ext uri="{FF2B5EF4-FFF2-40B4-BE49-F238E27FC236}">
                <a16:creationId xmlns:a16="http://schemas.microsoft.com/office/drawing/2014/main" id="{89951E4C-B94A-43CE-FE12-351EAE9362DF}"/>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92932" name="Text Box 4">
            <a:extLst>
              <a:ext uri="{FF2B5EF4-FFF2-40B4-BE49-F238E27FC236}">
                <a16:creationId xmlns:a16="http://schemas.microsoft.com/office/drawing/2014/main" id="{F8A136D3-3EFC-BA9A-8AAE-27CAA2AD1CF9}"/>
              </a:ext>
            </a:extLst>
          </p:cNvPr>
          <p:cNvSpPr txBox="1">
            <a:spLocks noChangeArrowheads="1"/>
          </p:cNvSpPr>
          <p:nvPr/>
        </p:nvSpPr>
        <p:spPr bwMode="auto">
          <a:xfrm>
            <a:off x="3543300" y="338577"/>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11.26  </a:t>
            </a:r>
            <a:r>
              <a:rPr lang="en-US" altLang="en-US" sz="2000" i="1" dirty="0">
                <a:latin typeface="Times New Roman" panose="02020603050405020304" pitchFamily="18" charset="0"/>
              </a:rPr>
              <a:t>Asynchronous balanced mode</a:t>
            </a:r>
          </a:p>
        </p:txBody>
      </p:sp>
      <p:pic>
        <p:nvPicPr>
          <p:cNvPr id="892934" name="Picture 6">
            <a:extLst>
              <a:ext uri="{FF2B5EF4-FFF2-40B4-BE49-F238E27FC236}">
                <a16:creationId xmlns:a16="http://schemas.microsoft.com/office/drawing/2014/main" id="{2F41E584-8C0A-0A72-8C7F-A84D6BE01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150" y="1703833"/>
            <a:ext cx="877570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A9F56662-FDB0-5BC3-D4F2-EC9A4EAF3191}"/>
              </a:ext>
            </a:extLst>
          </p:cNvPr>
          <p:cNvSpPr>
            <a:spLocks noGrp="1"/>
          </p:cNvSpPr>
          <p:nvPr>
            <p:ph type="sldNum" sz="quarter" idx="12"/>
          </p:nvPr>
        </p:nvSpPr>
        <p:spPr/>
        <p:txBody>
          <a:bodyPr/>
          <a:lstStyle/>
          <a:p>
            <a:fld id="{6D972E1D-2B91-43F8-BAFE-8C37D0BCB00C}" type="slidenum">
              <a:rPr lang="en-IN" smtClean="0"/>
              <a:t>81</a:t>
            </a:fld>
            <a:endParaRPr lang="en-IN"/>
          </a:p>
        </p:txBody>
      </p:sp>
      <p:sp>
        <p:nvSpPr>
          <p:cNvPr id="4" name="TextBox 3">
            <a:extLst>
              <a:ext uri="{FF2B5EF4-FFF2-40B4-BE49-F238E27FC236}">
                <a16:creationId xmlns:a16="http://schemas.microsoft.com/office/drawing/2014/main" id="{193FD83E-6D8B-1321-B04E-AE76CE174038}"/>
              </a:ext>
            </a:extLst>
          </p:cNvPr>
          <p:cNvSpPr txBox="1"/>
          <p:nvPr/>
        </p:nvSpPr>
        <p:spPr>
          <a:xfrm>
            <a:off x="1676400" y="4095949"/>
            <a:ext cx="8763000" cy="1200329"/>
          </a:xfrm>
          <a:prstGeom prst="rect">
            <a:avLst/>
          </a:prstGeom>
          <a:noFill/>
        </p:spPr>
        <p:txBody>
          <a:bodyPr wrap="square">
            <a:spAutoFit/>
          </a:bodyPr>
          <a:lstStyle/>
          <a:p>
            <a:pPr algn="just"/>
            <a:r>
              <a:rPr lang="en-US" sz="2400" dirty="0"/>
              <a:t>In ABM, the configuration is balanced. The link is point-to-point, and each station can function as a primary and a secondary (acting as peers), as shown in Figure. This is the common mode today.</a:t>
            </a:r>
            <a:endParaRPr lang="en-IN" sz="2400" dirty="0"/>
          </a:p>
        </p:txBody>
      </p:sp>
    </p:spTree>
    <p:extLst>
      <p:ext uri="{BB962C8B-B14F-4D97-AF65-F5344CB8AC3E}">
        <p14:creationId xmlns:p14="http://schemas.microsoft.com/office/powerpoint/2010/main" val="2799947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3955" name="Line 3">
            <a:extLst>
              <a:ext uri="{FF2B5EF4-FFF2-40B4-BE49-F238E27FC236}">
                <a16:creationId xmlns:a16="http://schemas.microsoft.com/office/drawing/2014/main" id="{BA9DC124-DE21-EE7E-92AF-717D38A3EA3E}"/>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93956" name="Text Box 4">
            <a:extLst>
              <a:ext uri="{FF2B5EF4-FFF2-40B4-BE49-F238E27FC236}">
                <a16:creationId xmlns:a16="http://schemas.microsoft.com/office/drawing/2014/main" id="{A0F69647-FED1-5F05-8929-D288856BB025}"/>
              </a:ext>
            </a:extLst>
          </p:cNvPr>
          <p:cNvSpPr txBox="1">
            <a:spLocks noChangeArrowheads="1"/>
          </p:cNvSpPr>
          <p:nvPr/>
        </p:nvSpPr>
        <p:spPr bwMode="auto">
          <a:xfrm>
            <a:off x="4654296" y="381001"/>
            <a:ext cx="3448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11.27  </a:t>
            </a:r>
            <a:r>
              <a:rPr lang="en-US" altLang="en-US" sz="2000" i="1" dirty="0">
                <a:latin typeface="Times New Roman" panose="02020603050405020304" pitchFamily="18" charset="0"/>
              </a:rPr>
              <a:t>HDLC frames</a:t>
            </a:r>
          </a:p>
        </p:txBody>
      </p:sp>
      <p:pic>
        <p:nvPicPr>
          <p:cNvPr id="893958" name="Picture 6">
            <a:extLst>
              <a:ext uri="{FF2B5EF4-FFF2-40B4-BE49-F238E27FC236}">
                <a16:creationId xmlns:a16="http://schemas.microsoft.com/office/drawing/2014/main" id="{2EA12C93-299F-638E-19A6-34D0CF38D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526" y="1752600"/>
            <a:ext cx="8702675" cy="384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073B4B31-C625-6EDF-DB1F-9EC32AA3260E}"/>
              </a:ext>
            </a:extLst>
          </p:cNvPr>
          <p:cNvSpPr>
            <a:spLocks noGrp="1"/>
          </p:cNvSpPr>
          <p:nvPr>
            <p:ph type="sldNum" sz="quarter" idx="12"/>
          </p:nvPr>
        </p:nvSpPr>
        <p:spPr/>
        <p:txBody>
          <a:bodyPr/>
          <a:lstStyle/>
          <a:p>
            <a:fld id="{6D972E1D-2B91-43F8-BAFE-8C37D0BCB00C}" type="slidenum">
              <a:rPr lang="en-IN" smtClean="0"/>
              <a:t>82</a:t>
            </a:fld>
            <a:endParaRPr lang="en-IN"/>
          </a:p>
        </p:txBody>
      </p:sp>
      <p:sp>
        <p:nvSpPr>
          <p:cNvPr id="4" name="TextBox 3">
            <a:extLst>
              <a:ext uri="{FF2B5EF4-FFF2-40B4-BE49-F238E27FC236}">
                <a16:creationId xmlns:a16="http://schemas.microsoft.com/office/drawing/2014/main" id="{302C09D6-B69A-EEBE-88C2-E8F72B290AD8}"/>
              </a:ext>
            </a:extLst>
          </p:cNvPr>
          <p:cNvSpPr txBox="1"/>
          <p:nvPr/>
        </p:nvSpPr>
        <p:spPr>
          <a:xfrm>
            <a:off x="9471913" y="2430518"/>
            <a:ext cx="2119122" cy="369332"/>
          </a:xfrm>
          <a:prstGeom prst="rect">
            <a:avLst/>
          </a:prstGeom>
          <a:noFill/>
        </p:spPr>
        <p:txBody>
          <a:bodyPr wrap="square">
            <a:spAutoFit/>
          </a:bodyPr>
          <a:lstStyle/>
          <a:p>
            <a:r>
              <a:rPr lang="en-IN" dirty="0">
                <a:solidFill>
                  <a:srgbClr val="FF0000"/>
                </a:solidFill>
              </a:rPr>
              <a:t>(information frames)</a:t>
            </a:r>
          </a:p>
        </p:txBody>
      </p:sp>
      <p:sp>
        <p:nvSpPr>
          <p:cNvPr id="6" name="TextBox 5">
            <a:extLst>
              <a:ext uri="{FF2B5EF4-FFF2-40B4-BE49-F238E27FC236}">
                <a16:creationId xmlns:a16="http://schemas.microsoft.com/office/drawing/2014/main" id="{3467629D-77C4-474F-3886-F9E9C0F24E62}"/>
              </a:ext>
            </a:extLst>
          </p:cNvPr>
          <p:cNvSpPr txBox="1"/>
          <p:nvPr/>
        </p:nvSpPr>
        <p:spPr>
          <a:xfrm>
            <a:off x="6960870" y="3774686"/>
            <a:ext cx="2091690" cy="369332"/>
          </a:xfrm>
          <a:prstGeom prst="rect">
            <a:avLst/>
          </a:prstGeom>
          <a:noFill/>
        </p:spPr>
        <p:txBody>
          <a:bodyPr wrap="square">
            <a:spAutoFit/>
          </a:bodyPr>
          <a:lstStyle/>
          <a:p>
            <a:r>
              <a:rPr lang="en-IN" dirty="0">
                <a:solidFill>
                  <a:srgbClr val="FF0000"/>
                </a:solidFill>
              </a:rPr>
              <a:t>(supervisory frames)</a:t>
            </a:r>
          </a:p>
        </p:txBody>
      </p:sp>
      <p:sp>
        <p:nvSpPr>
          <p:cNvPr id="8" name="TextBox 7">
            <a:extLst>
              <a:ext uri="{FF2B5EF4-FFF2-40B4-BE49-F238E27FC236}">
                <a16:creationId xmlns:a16="http://schemas.microsoft.com/office/drawing/2014/main" id="{405B6A43-4D49-9227-BD72-7006ABA2BDBD}"/>
              </a:ext>
            </a:extLst>
          </p:cNvPr>
          <p:cNvSpPr txBox="1"/>
          <p:nvPr/>
        </p:nvSpPr>
        <p:spPr>
          <a:xfrm>
            <a:off x="9493758" y="5182862"/>
            <a:ext cx="2229612" cy="369332"/>
          </a:xfrm>
          <a:prstGeom prst="rect">
            <a:avLst/>
          </a:prstGeom>
          <a:noFill/>
        </p:spPr>
        <p:txBody>
          <a:bodyPr wrap="square">
            <a:spAutoFit/>
          </a:bodyPr>
          <a:lstStyle/>
          <a:p>
            <a:r>
              <a:rPr lang="en-IN" dirty="0">
                <a:solidFill>
                  <a:srgbClr val="FF0000"/>
                </a:solidFill>
              </a:rPr>
              <a:t>(unnumbered frames)</a:t>
            </a:r>
          </a:p>
        </p:txBody>
      </p:sp>
    </p:spTree>
    <p:extLst>
      <p:ext uri="{BB962C8B-B14F-4D97-AF65-F5344CB8AC3E}">
        <p14:creationId xmlns:p14="http://schemas.microsoft.com/office/powerpoint/2010/main" val="781585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745742-7E29-D0EB-9E1E-289BC66C31FE}"/>
              </a:ext>
            </a:extLst>
          </p:cNvPr>
          <p:cNvSpPr>
            <a:spLocks noGrp="1"/>
          </p:cNvSpPr>
          <p:nvPr>
            <p:ph type="sldNum" sz="quarter" idx="12"/>
          </p:nvPr>
        </p:nvSpPr>
        <p:spPr/>
        <p:txBody>
          <a:bodyPr/>
          <a:lstStyle/>
          <a:p>
            <a:fld id="{6D972E1D-2B91-43F8-BAFE-8C37D0BCB00C}" type="slidenum">
              <a:rPr lang="en-IN" smtClean="0"/>
              <a:t>83</a:t>
            </a:fld>
            <a:endParaRPr lang="en-IN"/>
          </a:p>
        </p:txBody>
      </p:sp>
      <p:sp>
        <p:nvSpPr>
          <p:cNvPr id="4" name="TextBox 3">
            <a:extLst>
              <a:ext uri="{FF2B5EF4-FFF2-40B4-BE49-F238E27FC236}">
                <a16:creationId xmlns:a16="http://schemas.microsoft.com/office/drawing/2014/main" id="{5D47254D-26EE-A890-E2EC-B1ED9C1D8E92}"/>
              </a:ext>
            </a:extLst>
          </p:cNvPr>
          <p:cNvSpPr txBox="1"/>
          <p:nvPr/>
        </p:nvSpPr>
        <p:spPr>
          <a:xfrm>
            <a:off x="1143000" y="321808"/>
            <a:ext cx="9893808" cy="5632311"/>
          </a:xfrm>
          <a:prstGeom prst="rect">
            <a:avLst/>
          </a:prstGeom>
          <a:noFill/>
        </p:spPr>
        <p:txBody>
          <a:bodyPr wrap="square">
            <a:spAutoFit/>
          </a:bodyPr>
          <a:lstStyle/>
          <a:p>
            <a:pPr algn="just"/>
            <a:r>
              <a:rPr lang="en-US" sz="2400" dirty="0"/>
              <a:t>The fields and their use in different frame types.</a:t>
            </a:r>
          </a:p>
          <a:p>
            <a:pPr marL="342900" indent="-342900" algn="just">
              <a:buFont typeface="Arial" panose="020B0604020202020204" pitchFamily="34" charset="0"/>
              <a:buChar char="•"/>
            </a:pPr>
            <a:r>
              <a:rPr lang="en-US" sz="2400" b="1" dirty="0"/>
              <a:t>Flag field</a:t>
            </a:r>
            <a:r>
              <a:rPr lang="en-US" sz="2400" dirty="0"/>
              <a:t>. This field contains synchronization pattern 01111110, which identifies both the beginning and the end of a frame.</a:t>
            </a:r>
          </a:p>
          <a:p>
            <a:pPr marL="342900" indent="-342900" algn="just">
              <a:buFont typeface="Arial" panose="020B0604020202020204" pitchFamily="34" charset="0"/>
              <a:buChar char="•"/>
            </a:pPr>
            <a:r>
              <a:rPr lang="en-US" sz="2400" b="1" dirty="0"/>
              <a:t>Address field.</a:t>
            </a:r>
            <a:r>
              <a:rPr lang="en-US" sz="2400" dirty="0"/>
              <a:t> This field contains the address of the secondary station. If a primary station created the frame, it contains a to address. If a secondary station creates the frame, it contains a from address. The address field can be one byte or several bytes long, depending on the needs of the network.</a:t>
            </a:r>
          </a:p>
          <a:p>
            <a:pPr marL="342900" indent="-342900" algn="just">
              <a:buFont typeface="Arial" panose="020B0604020202020204" pitchFamily="34" charset="0"/>
              <a:buChar char="•"/>
            </a:pPr>
            <a:r>
              <a:rPr lang="en-US" sz="2400" b="1" dirty="0"/>
              <a:t>Control field. </a:t>
            </a:r>
            <a:r>
              <a:rPr lang="en-US" sz="2400" dirty="0"/>
              <a:t>The control field is one or two bytes used for flow and error control. The interpretation of bits are discussed later. The control field determines the type of frame and defines its functionality.</a:t>
            </a:r>
          </a:p>
          <a:p>
            <a:pPr marL="342900" indent="-342900" algn="just">
              <a:buFont typeface="Arial" panose="020B0604020202020204" pitchFamily="34" charset="0"/>
              <a:buChar char="•"/>
            </a:pPr>
            <a:r>
              <a:rPr lang="en-US" sz="2400" b="1" dirty="0"/>
              <a:t>Information field. </a:t>
            </a:r>
            <a:r>
              <a:rPr lang="en-US" sz="2400" dirty="0"/>
              <a:t>The information field contains the user’s data from the network layer or management information. Its length can vary from one network to another.</a:t>
            </a:r>
          </a:p>
          <a:p>
            <a:pPr marL="342900" indent="-342900" algn="just">
              <a:buFont typeface="Arial" panose="020B0604020202020204" pitchFamily="34" charset="0"/>
              <a:buChar char="•"/>
            </a:pPr>
            <a:r>
              <a:rPr lang="en-US" sz="2400" b="1" dirty="0"/>
              <a:t>FCS field. </a:t>
            </a:r>
            <a:r>
              <a:rPr lang="en-US" sz="2400" dirty="0"/>
              <a:t>The frame check sequence (FCS) is the HDLC error detection field. It can contain either a 2- or 4-byte CRC.</a:t>
            </a:r>
            <a:endParaRPr lang="en-IN" sz="2400" dirty="0"/>
          </a:p>
        </p:txBody>
      </p:sp>
    </p:spTree>
    <p:extLst>
      <p:ext uri="{BB962C8B-B14F-4D97-AF65-F5344CB8AC3E}">
        <p14:creationId xmlns:p14="http://schemas.microsoft.com/office/powerpoint/2010/main" val="5269375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4979" name="Line 3">
            <a:extLst>
              <a:ext uri="{FF2B5EF4-FFF2-40B4-BE49-F238E27FC236}">
                <a16:creationId xmlns:a16="http://schemas.microsoft.com/office/drawing/2014/main" id="{9456FA9A-6C9B-75B1-EF56-B29B8614171F}"/>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94980" name="Text Box 4">
            <a:extLst>
              <a:ext uri="{FF2B5EF4-FFF2-40B4-BE49-F238E27FC236}">
                <a16:creationId xmlns:a16="http://schemas.microsoft.com/office/drawing/2014/main" id="{2F745018-02B2-339C-C3EF-59920CC49D94}"/>
              </a:ext>
            </a:extLst>
          </p:cNvPr>
          <p:cNvSpPr txBox="1">
            <a:spLocks noChangeArrowheads="1"/>
          </p:cNvSpPr>
          <p:nvPr/>
        </p:nvSpPr>
        <p:spPr bwMode="auto">
          <a:xfrm>
            <a:off x="4251890" y="494818"/>
            <a:ext cx="33956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dirty="0">
                <a:latin typeface="Times New Roman" panose="02020603050405020304" pitchFamily="18" charset="0"/>
              </a:rPr>
              <a:t>Control field format for I frame</a:t>
            </a:r>
          </a:p>
        </p:txBody>
      </p:sp>
      <p:sp>
        <p:nvSpPr>
          <p:cNvPr id="3" name="Slide Number Placeholder 2">
            <a:extLst>
              <a:ext uri="{FF2B5EF4-FFF2-40B4-BE49-F238E27FC236}">
                <a16:creationId xmlns:a16="http://schemas.microsoft.com/office/drawing/2014/main" id="{155A01F4-681B-167D-6B87-FD7E19BCE5B8}"/>
              </a:ext>
            </a:extLst>
          </p:cNvPr>
          <p:cNvSpPr>
            <a:spLocks noGrp="1"/>
          </p:cNvSpPr>
          <p:nvPr>
            <p:ph type="sldNum" sz="quarter" idx="12"/>
          </p:nvPr>
        </p:nvSpPr>
        <p:spPr/>
        <p:txBody>
          <a:bodyPr/>
          <a:lstStyle/>
          <a:p>
            <a:fld id="{6D972E1D-2B91-43F8-BAFE-8C37D0BCB00C}" type="slidenum">
              <a:rPr lang="en-IN" smtClean="0"/>
              <a:t>84</a:t>
            </a:fld>
            <a:endParaRPr lang="en-IN"/>
          </a:p>
        </p:txBody>
      </p:sp>
      <p:sp>
        <p:nvSpPr>
          <p:cNvPr id="4" name="TextBox 3">
            <a:extLst>
              <a:ext uri="{FF2B5EF4-FFF2-40B4-BE49-F238E27FC236}">
                <a16:creationId xmlns:a16="http://schemas.microsoft.com/office/drawing/2014/main" id="{62F6418F-A7F3-7641-5419-19436596B76F}"/>
              </a:ext>
            </a:extLst>
          </p:cNvPr>
          <p:cNvSpPr txBox="1"/>
          <p:nvPr/>
        </p:nvSpPr>
        <p:spPr>
          <a:xfrm>
            <a:off x="713232" y="2664679"/>
            <a:ext cx="10826496" cy="3785652"/>
          </a:xfrm>
          <a:prstGeom prst="rect">
            <a:avLst/>
          </a:prstGeom>
          <a:noFill/>
        </p:spPr>
        <p:txBody>
          <a:bodyPr wrap="square">
            <a:spAutoFit/>
          </a:bodyPr>
          <a:lstStyle/>
          <a:p>
            <a:pPr marL="285750" indent="-285750" algn="just">
              <a:buFont typeface="Arial" panose="020B0604020202020204" pitchFamily="34" charset="0"/>
              <a:buChar char="•"/>
            </a:pPr>
            <a:r>
              <a:rPr lang="en-US" sz="2400" dirty="0"/>
              <a:t>The first bit defines the type. If the first bit of the control field is 0, this means the frame is an I-frame. </a:t>
            </a:r>
          </a:p>
          <a:p>
            <a:pPr marL="285750" indent="-285750" algn="just">
              <a:buFont typeface="Arial" panose="020B0604020202020204" pitchFamily="34" charset="0"/>
              <a:buChar char="•"/>
            </a:pPr>
            <a:r>
              <a:rPr lang="en-US" sz="2400" dirty="0"/>
              <a:t>The next 3 bits, called N(S), define the sequence number of the frame. Note that with 3 bits, we can define a sequence number between 0 and 7. </a:t>
            </a:r>
          </a:p>
          <a:p>
            <a:pPr marL="285750" indent="-285750" algn="just">
              <a:buFont typeface="Arial" panose="020B0604020202020204" pitchFamily="34" charset="0"/>
              <a:buChar char="•"/>
            </a:pPr>
            <a:r>
              <a:rPr lang="en-US" sz="2400" dirty="0"/>
              <a:t>The last 3 bits, called N(R), correspond to the acknowledgment number when piggybacking is used. </a:t>
            </a:r>
          </a:p>
          <a:p>
            <a:pPr marL="285750" indent="-285750" algn="just">
              <a:buFont typeface="Arial" panose="020B0604020202020204" pitchFamily="34" charset="0"/>
              <a:buChar char="•"/>
            </a:pPr>
            <a:r>
              <a:rPr lang="en-US" sz="2400" dirty="0"/>
              <a:t>The P/F field is a single bit with a dual purpose. It means poll when the frame is sent by a primary station to a secondary (when the address field contains the address of the receiver). It means final when the frame is sent by a secondary to a primary station.</a:t>
            </a:r>
            <a:endParaRPr lang="en-IN" sz="2400" dirty="0"/>
          </a:p>
        </p:txBody>
      </p:sp>
      <p:pic>
        <p:nvPicPr>
          <p:cNvPr id="6" name="Picture 5">
            <a:extLst>
              <a:ext uri="{FF2B5EF4-FFF2-40B4-BE49-F238E27FC236}">
                <a16:creationId xmlns:a16="http://schemas.microsoft.com/office/drawing/2014/main" id="{DCAA8F43-F8B6-5E34-3287-8D430633EB6A}"/>
              </a:ext>
            </a:extLst>
          </p:cNvPr>
          <p:cNvPicPr>
            <a:picLocks noChangeAspect="1"/>
          </p:cNvPicPr>
          <p:nvPr/>
        </p:nvPicPr>
        <p:blipFill>
          <a:blip r:embed="rId3"/>
          <a:stretch>
            <a:fillRect/>
          </a:stretch>
        </p:blipFill>
        <p:spPr>
          <a:xfrm>
            <a:off x="1609344" y="1246422"/>
            <a:ext cx="8695944" cy="1587759"/>
          </a:xfrm>
          <a:prstGeom prst="rect">
            <a:avLst/>
          </a:prstGeom>
        </p:spPr>
      </p:pic>
    </p:spTree>
    <p:extLst>
      <p:ext uri="{BB962C8B-B14F-4D97-AF65-F5344CB8AC3E}">
        <p14:creationId xmlns:p14="http://schemas.microsoft.com/office/powerpoint/2010/main" val="28663955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47EBF06-A864-A3E8-BD5F-D436CDD67188}"/>
            </a:ext>
          </a:extLst>
        </p:cNvPr>
        <p:cNvGrpSpPr/>
        <p:nvPr/>
      </p:nvGrpSpPr>
      <p:grpSpPr>
        <a:xfrm>
          <a:off x="0" y="0"/>
          <a:ext cx="0" cy="0"/>
          <a:chOff x="0" y="0"/>
          <a:chExt cx="0" cy="0"/>
        </a:xfrm>
      </p:grpSpPr>
      <p:sp>
        <p:nvSpPr>
          <p:cNvPr id="894979" name="Line 3">
            <a:extLst>
              <a:ext uri="{FF2B5EF4-FFF2-40B4-BE49-F238E27FC236}">
                <a16:creationId xmlns:a16="http://schemas.microsoft.com/office/drawing/2014/main" id="{04F5573F-7664-2046-2141-E8AD771DD54F}"/>
              </a:ext>
            </a:extLst>
          </p:cNvPr>
          <p:cNvSpPr>
            <a:spLocks noChangeShapeType="1"/>
          </p:cNvSpPr>
          <p:nvPr/>
        </p:nvSpPr>
        <p:spPr bwMode="auto">
          <a:xfrm>
            <a:off x="1676400" y="569976"/>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94980" name="Text Box 4">
            <a:extLst>
              <a:ext uri="{FF2B5EF4-FFF2-40B4-BE49-F238E27FC236}">
                <a16:creationId xmlns:a16="http://schemas.microsoft.com/office/drawing/2014/main" id="{C562F5D4-7483-AFF2-5491-31150A1C726E}"/>
              </a:ext>
            </a:extLst>
          </p:cNvPr>
          <p:cNvSpPr txBox="1">
            <a:spLocks noChangeArrowheads="1"/>
          </p:cNvSpPr>
          <p:nvPr/>
        </p:nvSpPr>
        <p:spPr bwMode="auto">
          <a:xfrm>
            <a:off x="4251890" y="156490"/>
            <a:ext cx="34533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dirty="0">
                <a:latin typeface="Times New Roman" panose="02020603050405020304" pitchFamily="18" charset="0"/>
              </a:rPr>
              <a:t>Control field format for S frame</a:t>
            </a:r>
          </a:p>
        </p:txBody>
      </p:sp>
      <p:sp>
        <p:nvSpPr>
          <p:cNvPr id="3" name="Slide Number Placeholder 2">
            <a:extLst>
              <a:ext uri="{FF2B5EF4-FFF2-40B4-BE49-F238E27FC236}">
                <a16:creationId xmlns:a16="http://schemas.microsoft.com/office/drawing/2014/main" id="{94A848AC-0932-A612-7A2C-97A85790143A}"/>
              </a:ext>
            </a:extLst>
          </p:cNvPr>
          <p:cNvSpPr>
            <a:spLocks noGrp="1"/>
          </p:cNvSpPr>
          <p:nvPr>
            <p:ph type="sldNum" sz="quarter" idx="12"/>
          </p:nvPr>
        </p:nvSpPr>
        <p:spPr/>
        <p:txBody>
          <a:bodyPr/>
          <a:lstStyle/>
          <a:p>
            <a:fld id="{6D972E1D-2B91-43F8-BAFE-8C37D0BCB00C}" type="slidenum">
              <a:rPr lang="en-IN" smtClean="0"/>
              <a:t>85</a:t>
            </a:fld>
            <a:endParaRPr lang="en-IN"/>
          </a:p>
        </p:txBody>
      </p:sp>
      <p:sp>
        <p:nvSpPr>
          <p:cNvPr id="4" name="TextBox 3">
            <a:extLst>
              <a:ext uri="{FF2B5EF4-FFF2-40B4-BE49-F238E27FC236}">
                <a16:creationId xmlns:a16="http://schemas.microsoft.com/office/drawing/2014/main" id="{EE1B9B10-B022-C582-BE16-98567C252905}"/>
              </a:ext>
            </a:extLst>
          </p:cNvPr>
          <p:cNvSpPr txBox="1"/>
          <p:nvPr/>
        </p:nvSpPr>
        <p:spPr>
          <a:xfrm>
            <a:off x="978408" y="2198335"/>
            <a:ext cx="10360152" cy="4093428"/>
          </a:xfrm>
          <a:prstGeom prst="rect">
            <a:avLst/>
          </a:prstGeom>
          <a:noFill/>
        </p:spPr>
        <p:txBody>
          <a:bodyPr wrap="square">
            <a:spAutoFit/>
          </a:bodyPr>
          <a:lstStyle/>
          <a:p>
            <a:pPr marL="285750" indent="-285750" algn="just">
              <a:buFont typeface="Arial" panose="020B0604020202020204" pitchFamily="34" charset="0"/>
              <a:buChar char="•"/>
            </a:pPr>
            <a:r>
              <a:rPr lang="en-US" sz="2000" dirty="0"/>
              <a:t>If the first 2 bits of the control field are 10, this means the frame is an S-frame. The last 3 bits, called N(R), correspond to the acknowledgment number (ACK) or negative acknowledgment number (NAK), depending on the type of S-frame. </a:t>
            </a:r>
          </a:p>
          <a:p>
            <a:pPr marL="285750" indent="-285750" algn="just">
              <a:buFont typeface="Arial" panose="020B0604020202020204" pitchFamily="34" charset="0"/>
              <a:buChar char="•"/>
            </a:pPr>
            <a:r>
              <a:rPr lang="en-US" sz="2000" dirty="0"/>
              <a:t>The 2 bits called code are used to define the type of S-frame itself. With 2 bits, we can have four types of S-frames, as described below:</a:t>
            </a:r>
          </a:p>
          <a:p>
            <a:pPr marL="285750" indent="-285750" algn="just">
              <a:buFont typeface="Arial" panose="020B0604020202020204" pitchFamily="34" charset="0"/>
              <a:buChar char="•"/>
            </a:pPr>
            <a:r>
              <a:rPr lang="en-US" sz="2000" b="1" dirty="0"/>
              <a:t>Receive ready (RR). </a:t>
            </a:r>
            <a:r>
              <a:rPr lang="en-US" sz="2000" dirty="0"/>
              <a:t>If the value of the code subfield is 00, it is an RR S-frame. This kind of frame acknowledges the receipt of a safe and sound frame or group of frames. In this case, the value of the N(R) field defines the acknowledgment number.</a:t>
            </a:r>
          </a:p>
          <a:p>
            <a:pPr marL="285750" indent="-285750" algn="just">
              <a:buFont typeface="Arial" panose="020B0604020202020204" pitchFamily="34" charset="0"/>
              <a:buChar char="•"/>
            </a:pPr>
            <a:r>
              <a:rPr lang="en-US" sz="2000" b="1" dirty="0"/>
              <a:t>Receive not ready (RNR). </a:t>
            </a:r>
            <a:r>
              <a:rPr lang="en-US" sz="2000" dirty="0"/>
              <a:t>If the value of the code subfield is 10, it is an RNR S-frame.</a:t>
            </a:r>
          </a:p>
          <a:p>
            <a:pPr marL="285750" indent="-285750" algn="just">
              <a:buFont typeface="Arial" panose="020B0604020202020204" pitchFamily="34" charset="0"/>
              <a:buChar char="•"/>
            </a:pPr>
            <a:r>
              <a:rPr lang="en-US" sz="2000" dirty="0"/>
              <a:t>This kind of frame is an RR frame with additional functions. It acknowledges the receipt of a frame or group of frames, and it announces that the receiver is busy and cannot receive more frames. It acts as a kind of congestion-control mechanism by asking the sender to slow down. The value of N(R) is the acknowledgment number.</a:t>
            </a:r>
          </a:p>
        </p:txBody>
      </p:sp>
      <p:pic>
        <p:nvPicPr>
          <p:cNvPr id="6" name="Picture 5">
            <a:extLst>
              <a:ext uri="{FF2B5EF4-FFF2-40B4-BE49-F238E27FC236}">
                <a16:creationId xmlns:a16="http://schemas.microsoft.com/office/drawing/2014/main" id="{346500A7-85B9-2FEC-3D84-CA5A3049A700}"/>
              </a:ext>
            </a:extLst>
          </p:cNvPr>
          <p:cNvPicPr>
            <a:picLocks noChangeAspect="1"/>
          </p:cNvPicPr>
          <p:nvPr/>
        </p:nvPicPr>
        <p:blipFill>
          <a:blip r:embed="rId3"/>
          <a:stretch>
            <a:fillRect/>
          </a:stretch>
        </p:blipFill>
        <p:spPr>
          <a:xfrm>
            <a:off x="1676400" y="755221"/>
            <a:ext cx="8976360" cy="1411906"/>
          </a:xfrm>
          <a:prstGeom prst="rect">
            <a:avLst/>
          </a:prstGeom>
        </p:spPr>
      </p:pic>
    </p:spTree>
    <p:extLst>
      <p:ext uri="{BB962C8B-B14F-4D97-AF65-F5344CB8AC3E}">
        <p14:creationId xmlns:p14="http://schemas.microsoft.com/office/powerpoint/2010/main" val="35339610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00FA415-76AD-B042-C241-A53F0391EA63}"/>
            </a:ext>
          </a:extLst>
        </p:cNvPr>
        <p:cNvGrpSpPr/>
        <p:nvPr/>
      </p:nvGrpSpPr>
      <p:grpSpPr>
        <a:xfrm>
          <a:off x="0" y="0"/>
          <a:ext cx="0" cy="0"/>
          <a:chOff x="0" y="0"/>
          <a:chExt cx="0" cy="0"/>
        </a:xfrm>
      </p:grpSpPr>
      <p:sp>
        <p:nvSpPr>
          <p:cNvPr id="894979" name="Line 3">
            <a:extLst>
              <a:ext uri="{FF2B5EF4-FFF2-40B4-BE49-F238E27FC236}">
                <a16:creationId xmlns:a16="http://schemas.microsoft.com/office/drawing/2014/main" id="{CA3B2747-946F-9432-A3C3-DAFF69C37B55}"/>
              </a:ext>
            </a:extLst>
          </p:cNvPr>
          <p:cNvSpPr>
            <a:spLocks noChangeShapeType="1"/>
          </p:cNvSpPr>
          <p:nvPr/>
        </p:nvSpPr>
        <p:spPr bwMode="auto">
          <a:xfrm>
            <a:off x="1676400" y="569976"/>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94980" name="Text Box 4">
            <a:extLst>
              <a:ext uri="{FF2B5EF4-FFF2-40B4-BE49-F238E27FC236}">
                <a16:creationId xmlns:a16="http://schemas.microsoft.com/office/drawing/2014/main" id="{624F9AD0-48DB-8A59-0191-EE1BE8C86D9D}"/>
              </a:ext>
            </a:extLst>
          </p:cNvPr>
          <p:cNvSpPr txBox="1">
            <a:spLocks noChangeArrowheads="1"/>
          </p:cNvSpPr>
          <p:nvPr/>
        </p:nvSpPr>
        <p:spPr bwMode="auto">
          <a:xfrm>
            <a:off x="4251890" y="156490"/>
            <a:ext cx="34533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dirty="0">
                <a:latin typeface="Times New Roman" panose="02020603050405020304" pitchFamily="18" charset="0"/>
              </a:rPr>
              <a:t>Control field format for S frame</a:t>
            </a:r>
          </a:p>
        </p:txBody>
      </p:sp>
      <p:sp>
        <p:nvSpPr>
          <p:cNvPr id="3" name="Slide Number Placeholder 2">
            <a:extLst>
              <a:ext uri="{FF2B5EF4-FFF2-40B4-BE49-F238E27FC236}">
                <a16:creationId xmlns:a16="http://schemas.microsoft.com/office/drawing/2014/main" id="{58D875B3-3508-BC26-2104-8F7E0EBB75F4}"/>
              </a:ext>
            </a:extLst>
          </p:cNvPr>
          <p:cNvSpPr>
            <a:spLocks noGrp="1"/>
          </p:cNvSpPr>
          <p:nvPr>
            <p:ph type="sldNum" sz="quarter" idx="12"/>
          </p:nvPr>
        </p:nvSpPr>
        <p:spPr/>
        <p:txBody>
          <a:bodyPr/>
          <a:lstStyle/>
          <a:p>
            <a:fld id="{6D972E1D-2B91-43F8-BAFE-8C37D0BCB00C}" type="slidenum">
              <a:rPr lang="en-IN" smtClean="0"/>
              <a:t>86</a:t>
            </a:fld>
            <a:endParaRPr lang="en-IN"/>
          </a:p>
        </p:txBody>
      </p:sp>
      <p:sp>
        <p:nvSpPr>
          <p:cNvPr id="4" name="TextBox 3">
            <a:extLst>
              <a:ext uri="{FF2B5EF4-FFF2-40B4-BE49-F238E27FC236}">
                <a16:creationId xmlns:a16="http://schemas.microsoft.com/office/drawing/2014/main" id="{09E0DDD1-292F-85C5-665E-2F2E61D320C8}"/>
              </a:ext>
            </a:extLst>
          </p:cNvPr>
          <p:cNvSpPr txBox="1"/>
          <p:nvPr/>
        </p:nvSpPr>
        <p:spPr>
          <a:xfrm>
            <a:off x="850392" y="2855865"/>
            <a:ext cx="10362091" cy="2554545"/>
          </a:xfrm>
          <a:prstGeom prst="rect">
            <a:avLst/>
          </a:prstGeom>
          <a:noFill/>
        </p:spPr>
        <p:txBody>
          <a:bodyPr wrap="square">
            <a:spAutoFit/>
          </a:bodyPr>
          <a:lstStyle/>
          <a:p>
            <a:pPr marL="285750" indent="-285750" algn="just">
              <a:buFont typeface="Arial" panose="020B0604020202020204" pitchFamily="34" charset="0"/>
              <a:buChar char="•"/>
            </a:pPr>
            <a:r>
              <a:rPr lang="en-US" sz="2000" b="1" dirty="0"/>
              <a:t>Reject (REJ). </a:t>
            </a:r>
            <a:r>
              <a:rPr lang="en-US" sz="2000" dirty="0"/>
              <a:t>If the value of the code subfield is 01, it is an REJ S-frame. This is a NAK frame, but not like the one used for Selective Repeat ARQ. It is a NAK that can be used in Go-Back-N ARQ to improve the efficiency of the process by informing the sender, before the sender timer expires, that the last frame is lost or damaged. The value of N(R) is the negative acknowledgment number.</a:t>
            </a:r>
          </a:p>
          <a:p>
            <a:pPr marL="285750" indent="-285750" algn="just">
              <a:buFont typeface="Arial" panose="020B0604020202020204" pitchFamily="34" charset="0"/>
              <a:buChar char="•"/>
            </a:pPr>
            <a:r>
              <a:rPr lang="en-US" sz="2000" b="1" dirty="0"/>
              <a:t>Selective reject (SREJ). </a:t>
            </a:r>
            <a:r>
              <a:rPr lang="en-US" sz="2000" dirty="0"/>
              <a:t>If the value of the code subfield is 11, it is an SREJ </a:t>
            </a:r>
            <a:r>
              <a:rPr lang="en-US" sz="2000" dirty="0" err="1"/>
              <a:t>Sframe</a:t>
            </a:r>
            <a:r>
              <a:rPr lang="en-US" sz="2000" dirty="0"/>
              <a:t>. This is a NAK frame used in Selective Repeat ARQ. Note that the HDLC Protocol uses the term selective reject instead of selective repeat. The value of N(R) is the negative acknowledgment number.</a:t>
            </a:r>
            <a:endParaRPr lang="en-IN" sz="2000" dirty="0"/>
          </a:p>
        </p:txBody>
      </p:sp>
      <p:pic>
        <p:nvPicPr>
          <p:cNvPr id="6" name="Picture 5">
            <a:extLst>
              <a:ext uri="{FF2B5EF4-FFF2-40B4-BE49-F238E27FC236}">
                <a16:creationId xmlns:a16="http://schemas.microsoft.com/office/drawing/2014/main" id="{CCD60C5D-6FB5-62C7-472B-14C93736202B}"/>
              </a:ext>
            </a:extLst>
          </p:cNvPr>
          <p:cNvPicPr>
            <a:picLocks noChangeAspect="1"/>
          </p:cNvPicPr>
          <p:nvPr/>
        </p:nvPicPr>
        <p:blipFill>
          <a:blip r:embed="rId3"/>
          <a:stretch>
            <a:fillRect/>
          </a:stretch>
        </p:blipFill>
        <p:spPr>
          <a:xfrm>
            <a:off x="1226506" y="1023846"/>
            <a:ext cx="9907838" cy="1289585"/>
          </a:xfrm>
          <a:prstGeom prst="rect">
            <a:avLst/>
          </a:prstGeom>
        </p:spPr>
      </p:pic>
    </p:spTree>
    <p:extLst>
      <p:ext uri="{BB962C8B-B14F-4D97-AF65-F5344CB8AC3E}">
        <p14:creationId xmlns:p14="http://schemas.microsoft.com/office/powerpoint/2010/main" val="23177898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A64351C-5B74-977F-49EF-D330617C4C35}"/>
            </a:ext>
          </a:extLst>
        </p:cNvPr>
        <p:cNvGrpSpPr/>
        <p:nvPr/>
      </p:nvGrpSpPr>
      <p:grpSpPr>
        <a:xfrm>
          <a:off x="0" y="0"/>
          <a:ext cx="0" cy="0"/>
          <a:chOff x="0" y="0"/>
          <a:chExt cx="0" cy="0"/>
        </a:xfrm>
      </p:grpSpPr>
      <p:sp>
        <p:nvSpPr>
          <p:cNvPr id="894979" name="Line 3">
            <a:extLst>
              <a:ext uri="{FF2B5EF4-FFF2-40B4-BE49-F238E27FC236}">
                <a16:creationId xmlns:a16="http://schemas.microsoft.com/office/drawing/2014/main" id="{1EB34C87-69E1-564F-490E-8D4EB98B1370}"/>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94980" name="Text Box 4">
            <a:extLst>
              <a:ext uri="{FF2B5EF4-FFF2-40B4-BE49-F238E27FC236}">
                <a16:creationId xmlns:a16="http://schemas.microsoft.com/office/drawing/2014/main" id="{035AEBB3-DE5D-FA6A-5E7E-C3E6C5845236}"/>
              </a:ext>
            </a:extLst>
          </p:cNvPr>
          <p:cNvSpPr txBox="1">
            <a:spLocks noChangeArrowheads="1"/>
          </p:cNvSpPr>
          <p:nvPr/>
        </p:nvSpPr>
        <p:spPr bwMode="auto">
          <a:xfrm>
            <a:off x="4251890" y="494818"/>
            <a:ext cx="36182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i="1" dirty="0">
                <a:latin typeface="Times New Roman" panose="02020603050405020304" pitchFamily="18" charset="0"/>
              </a:rPr>
              <a:t>Control field format for U frame</a:t>
            </a:r>
          </a:p>
        </p:txBody>
      </p:sp>
      <p:sp>
        <p:nvSpPr>
          <p:cNvPr id="3" name="Slide Number Placeholder 2">
            <a:extLst>
              <a:ext uri="{FF2B5EF4-FFF2-40B4-BE49-F238E27FC236}">
                <a16:creationId xmlns:a16="http://schemas.microsoft.com/office/drawing/2014/main" id="{C37C4664-A31F-3C8B-FA43-1452E492A0EA}"/>
              </a:ext>
            </a:extLst>
          </p:cNvPr>
          <p:cNvSpPr>
            <a:spLocks noGrp="1"/>
          </p:cNvSpPr>
          <p:nvPr>
            <p:ph type="sldNum" sz="quarter" idx="12"/>
          </p:nvPr>
        </p:nvSpPr>
        <p:spPr/>
        <p:txBody>
          <a:bodyPr/>
          <a:lstStyle/>
          <a:p>
            <a:fld id="{6D972E1D-2B91-43F8-BAFE-8C37D0BCB00C}" type="slidenum">
              <a:rPr lang="en-IN" smtClean="0"/>
              <a:t>87</a:t>
            </a:fld>
            <a:endParaRPr lang="en-IN"/>
          </a:p>
        </p:txBody>
      </p:sp>
      <p:sp>
        <p:nvSpPr>
          <p:cNvPr id="4" name="TextBox 3">
            <a:extLst>
              <a:ext uri="{FF2B5EF4-FFF2-40B4-BE49-F238E27FC236}">
                <a16:creationId xmlns:a16="http://schemas.microsoft.com/office/drawing/2014/main" id="{0B8B057D-8FDE-1F71-A6FB-F851CAB58FE3}"/>
              </a:ext>
            </a:extLst>
          </p:cNvPr>
          <p:cNvSpPr txBox="1"/>
          <p:nvPr/>
        </p:nvSpPr>
        <p:spPr>
          <a:xfrm>
            <a:off x="987552" y="2591527"/>
            <a:ext cx="10469880" cy="3785652"/>
          </a:xfrm>
          <a:prstGeom prst="rect">
            <a:avLst/>
          </a:prstGeom>
          <a:noFill/>
        </p:spPr>
        <p:txBody>
          <a:bodyPr wrap="square">
            <a:spAutoFit/>
          </a:bodyPr>
          <a:lstStyle/>
          <a:p>
            <a:pPr marL="285750" indent="-285750" algn="just">
              <a:buFont typeface="Arial" panose="020B0604020202020204" pitchFamily="34" charset="0"/>
              <a:buChar char="•"/>
            </a:pPr>
            <a:r>
              <a:rPr lang="en-US" sz="2400" dirty="0"/>
              <a:t>Unnumbered frames are used to exchange session management and control information between connected devices. </a:t>
            </a:r>
          </a:p>
          <a:p>
            <a:pPr marL="285750" indent="-285750" algn="just">
              <a:buFont typeface="Arial" panose="020B0604020202020204" pitchFamily="34" charset="0"/>
              <a:buChar char="•"/>
            </a:pPr>
            <a:r>
              <a:rPr lang="en-US" sz="2400" dirty="0"/>
              <a:t>Unlike S-frames, U-frames contain an information field, but one used for system management information, not user data. As with S-frames, however, much of the information carried by U-frames is contained in codes included in the control field. </a:t>
            </a:r>
          </a:p>
          <a:p>
            <a:pPr marL="285750" indent="-285750" algn="just">
              <a:buFont typeface="Arial" panose="020B0604020202020204" pitchFamily="34" charset="0"/>
              <a:buChar char="•"/>
            </a:pPr>
            <a:r>
              <a:rPr lang="en-US" sz="2400" dirty="0"/>
              <a:t>U-frame codes are divided into two sections: a 2-bit prefix before the P/F bit and a 3-bit suffix after the P/F bit. </a:t>
            </a:r>
          </a:p>
          <a:p>
            <a:pPr marL="285750" indent="-285750" algn="just">
              <a:buFont typeface="Arial" panose="020B0604020202020204" pitchFamily="34" charset="0"/>
              <a:buChar char="•"/>
            </a:pPr>
            <a:r>
              <a:rPr lang="en-US" sz="2400" dirty="0"/>
              <a:t>Together, these two segments (5 bits) can be used to create up to 32 different types of U-frames.</a:t>
            </a:r>
            <a:endParaRPr lang="en-IN" sz="2400" dirty="0"/>
          </a:p>
        </p:txBody>
      </p:sp>
      <p:pic>
        <p:nvPicPr>
          <p:cNvPr id="6" name="Picture 5">
            <a:extLst>
              <a:ext uri="{FF2B5EF4-FFF2-40B4-BE49-F238E27FC236}">
                <a16:creationId xmlns:a16="http://schemas.microsoft.com/office/drawing/2014/main" id="{12393B21-9316-F1AF-07EC-730E2DAE0BB2}"/>
              </a:ext>
            </a:extLst>
          </p:cNvPr>
          <p:cNvPicPr>
            <a:picLocks noChangeAspect="1"/>
          </p:cNvPicPr>
          <p:nvPr/>
        </p:nvPicPr>
        <p:blipFill>
          <a:blip r:embed="rId3"/>
          <a:stretch>
            <a:fillRect/>
          </a:stretch>
        </p:blipFill>
        <p:spPr>
          <a:xfrm>
            <a:off x="1609344" y="1036110"/>
            <a:ext cx="8695944" cy="1587759"/>
          </a:xfrm>
          <a:prstGeom prst="rect">
            <a:avLst/>
          </a:prstGeom>
        </p:spPr>
      </p:pic>
    </p:spTree>
    <p:extLst>
      <p:ext uri="{BB962C8B-B14F-4D97-AF65-F5344CB8AC3E}">
        <p14:creationId xmlns:p14="http://schemas.microsoft.com/office/powerpoint/2010/main" val="3085287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0338" name="Text Box 2">
            <a:extLst>
              <a:ext uri="{FF2B5EF4-FFF2-40B4-BE49-F238E27FC236}">
                <a16:creationId xmlns:a16="http://schemas.microsoft.com/office/drawing/2014/main" id="{85D7B8C4-1BEB-1534-BF1F-B92C2550757A}"/>
              </a:ext>
            </a:extLst>
          </p:cNvPr>
          <p:cNvSpPr txBox="1">
            <a:spLocks noChangeArrowheads="1"/>
          </p:cNvSpPr>
          <p:nvPr/>
        </p:nvSpPr>
        <p:spPr bwMode="auto">
          <a:xfrm>
            <a:off x="2953512" y="685800"/>
            <a:ext cx="591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Table 11.1  </a:t>
            </a:r>
            <a:r>
              <a:rPr lang="en-US" altLang="en-US" sz="2000" i="1" dirty="0">
                <a:latin typeface="Times New Roman" panose="02020603050405020304" pitchFamily="18" charset="0"/>
              </a:rPr>
              <a:t>U-frame control command and response</a:t>
            </a:r>
          </a:p>
        </p:txBody>
      </p:sp>
      <p:pic>
        <p:nvPicPr>
          <p:cNvPr id="910341" name="Picture 5">
            <a:extLst>
              <a:ext uri="{FF2B5EF4-FFF2-40B4-BE49-F238E27FC236}">
                <a16:creationId xmlns:a16="http://schemas.microsoft.com/office/drawing/2014/main" id="{5580BB9B-75AA-0723-3C26-D709FDBF9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0" y="1158876"/>
            <a:ext cx="8756650" cy="501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DBCA5C04-3296-8C0F-E202-9F46264F4E61}"/>
              </a:ext>
            </a:extLst>
          </p:cNvPr>
          <p:cNvSpPr>
            <a:spLocks noGrp="1"/>
          </p:cNvSpPr>
          <p:nvPr>
            <p:ph type="sldNum" sz="quarter" idx="12"/>
          </p:nvPr>
        </p:nvSpPr>
        <p:spPr/>
        <p:txBody>
          <a:bodyPr/>
          <a:lstStyle/>
          <a:p>
            <a:fld id="{6D972E1D-2B91-43F8-BAFE-8C37D0BCB00C}" type="slidenum">
              <a:rPr lang="en-IN" smtClean="0"/>
              <a:t>88</a:t>
            </a:fld>
            <a:endParaRPr lang="en-IN"/>
          </a:p>
        </p:txBody>
      </p:sp>
    </p:spTree>
    <p:extLst>
      <p:ext uri="{BB962C8B-B14F-4D97-AF65-F5344CB8AC3E}">
        <p14:creationId xmlns:p14="http://schemas.microsoft.com/office/powerpoint/2010/main" val="42238357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3353" name="Rectangle 9">
            <a:extLst>
              <a:ext uri="{FF2B5EF4-FFF2-40B4-BE49-F238E27FC236}">
                <a16:creationId xmlns:a16="http://schemas.microsoft.com/office/drawing/2014/main" id="{A4AD6C37-C354-52A2-902A-277DF38587DB}"/>
              </a:ext>
            </a:extLst>
          </p:cNvPr>
          <p:cNvSpPr>
            <a:spLocks noChangeArrowheads="1"/>
          </p:cNvSpPr>
          <p:nvPr/>
        </p:nvSpPr>
        <p:spPr bwMode="auto">
          <a:xfrm>
            <a:off x="804672" y="795528"/>
            <a:ext cx="10488168" cy="55659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just">
              <a:lnSpc>
                <a:spcPct val="150000"/>
              </a:lnSpc>
              <a:buFont typeface="Arial" panose="020B0604020202020204" pitchFamily="34" charset="0"/>
              <a:buChar char="•"/>
            </a:pPr>
            <a:r>
              <a:rPr lang="en-US" altLang="en-US" sz="2400" dirty="0">
                <a:latin typeface="Times New Roman" panose="02020603050405020304" pitchFamily="18" charset="0"/>
              </a:rPr>
              <a:t>Figure 11.29 shows how </a:t>
            </a:r>
            <a:r>
              <a:rPr lang="en-US" altLang="en-US" sz="2400" dirty="0">
                <a:solidFill>
                  <a:schemeClr val="hlink"/>
                </a:solidFill>
                <a:latin typeface="Times New Roman" panose="02020603050405020304" pitchFamily="18" charset="0"/>
              </a:rPr>
              <a:t>U-frames</a:t>
            </a:r>
            <a:r>
              <a:rPr lang="en-US" altLang="en-US" sz="2400" dirty="0">
                <a:latin typeface="Times New Roman" panose="02020603050405020304" pitchFamily="18" charset="0"/>
              </a:rPr>
              <a:t> can be used for connection establishment and connection release. </a:t>
            </a:r>
          </a:p>
          <a:p>
            <a:pPr marL="342900" indent="-342900" algn="just">
              <a:lnSpc>
                <a:spcPct val="150000"/>
              </a:lnSpc>
              <a:buFont typeface="Arial" panose="020B0604020202020204" pitchFamily="34" charset="0"/>
              <a:buChar char="•"/>
            </a:pPr>
            <a:r>
              <a:rPr lang="en-US" altLang="en-US" sz="2400" dirty="0">
                <a:latin typeface="Times New Roman" panose="02020603050405020304" pitchFamily="18" charset="0"/>
              </a:rPr>
              <a:t>Node A asks for a connection with a set asynchronous balanced mode (SABM) frame; node B gives a positive response with an unnumbered acknowledgment (UA) frame. </a:t>
            </a:r>
          </a:p>
          <a:p>
            <a:pPr marL="342900" indent="-342900" algn="just">
              <a:lnSpc>
                <a:spcPct val="150000"/>
              </a:lnSpc>
              <a:buFont typeface="Arial" panose="020B0604020202020204" pitchFamily="34" charset="0"/>
              <a:buChar char="•"/>
            </a:pPr>
            <a:r>
              <a:rPr lang="en-US" altLang="en-US" sz="2400" dirty="0">
                <a:latin typeface="Times New Roman" panose="02020603050405020304" pitchFamily="18" charset="0"/>
              </a:rPr>
              <a:t>After these two exchanges, data can be transferred between the two nodes (not shown in the figure). </a:t>
            </a:r>
          </a:p>
          <a:p>
            <a:pPr marL="342900" indent="-342900" algn="just">
              <a:lnSpc>
                <a:spcPct val="150000"/>
              </a:lnSpc>
              <a:buFont typeface="Arial" panose="020B0604020202020204" pitchFamily="34" charset="0"/>
              <a:buChar char="•"/>
            </a:pPr>
            <a:r>
              <a:rPr lang="en-US" altLang="en-US" sz="2400" dirty="0">
                <a:latin typeface="Times New Roman" panose="02020603050405020304" pitchFamily="18" charset="0"/>
              </a:rPr>
              <a:t>After data transfer, node A sends a DISC (disconnect) frame to release the connection; it is confirmed by node B responding with a UA (unnumbered acknowledgment).</a:t>
            </a:r>
          </a:p>
        </p:txBody>
      </p:sp>
      <p:sp>
        <p:nvSpPr>
          <p:cNvPr id="953354" name="Text Box 10">
            <a:extLst>
              <a:ext uri="{FF2B5EF4-FFF2-40B4-BE49-F238E27FC236}">
                <a16:creationId xmlns:a16="http://schemas.microsoft.com/office/drawing/2014/main" id="{9A856C26-D4B6-06F4-FC86-A63D42526088}"/>
              </a:ext>
            </a:extLst>
          </p:cNvPr>
          <p:cNvSpPr txBox="1">
            <a:spLocks noChangeArrowheads="1"/>
          </p:cNvSpPr>
          <p:nvPr/>
        </p:nvSpPr>
        <p:spPr bwMode="auto">
          <a:xfrm>
            <a:off x="968884" y="142494"/>
            <a:ext cx="27753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b="1" i="1" dirty="0">
                <a:solidFill>
                  <a:schemeClr val="hlink"/>
                </a:solidFill>
                <a:latin typeface="Times New Roman" panose="02020603050405020304" pitchFamily="18" charset="0"/>
              </a:rPr>
              <a:t>Example 11.9</a:t>
            </a:r>
          </a:p>
        </p:txBody>
      </p:sp>
      <p:sp>
        <p:nvSpPr>
          <p:cNvPr id="3" name="Slide Number Placeholder 2">
            <a:extLst>
              <a:ext uri="{FF2B5EF4-FFF2-40B4-BE49-F238E27FC236}">
                <a16:creationId xmlns:a16="http://schemas.microsoft.com/office/drawing/2014/main" id="{52F68E70-AC3D-FDD6-0DD8-D3973682343C}"/>
              </a:ext>
            </a:extLst>
          </p:cNvPr>
          <p:cNvSpPr>
            <a:spLocks noGrp="1"/>
          </p:cNvSpPr>
          <p:nvPr>
            <p:ph type="sldNum" sz="quarter" idx="12"/>
          </p:nvPr>
        </p:nvSpPr>
        <p:spPr/>
        <p:txBody>
          <a:bodyPr/>
          <a:lstStyle/>
          <a:p>
            <a:fld id="{6D972E1D-2B91-43F8-BAFE-8C37D0BCB00C}" type="slidenum">
              <a:rPr lang="en-IN" smtClean="0"/>
              <a:t>89</a:t>
            </a:fld>
            <a:endParaRPr lang="en-IN"/>
          </a:p>
        </p:txBody>
      </p:sp>
    </p:spTree>
    <p:extLst>
      <p:ext uri="{BB962C8B-B14F-4D97-AF65-F5344CB8AC3E}">
        <p14:creationId xmlns:p14="http://schemas.microsoft.com/office/powerpoint/2010/main" val="2929063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8355" name="Line 3">
            <a:extLst>
              <a:ext uri="{FF2B5EF4-FFF2-40B4-BE49-F238E27FC236}">
                <a16:creationId xmlns:a16="http://schemas.microsoft.com/office/drawing/2014/main" id="{E3629843-F424-5D25-A1C1-C319AB399BF9}"/>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68356" name="Text Box 4">
            <a:extLst>
              <a:ext uri="{FF2B5EF4-FFF2-40B4-BE49-F238E27FC236}">
                <a16:creationId xmlns:a16="http://schemas.microsoft.com/office/drawing/2014/main" id="{421D6015-1200-F9EF-F14D-4AA4C904B4DB}"/>
              </a:ext>
            </a:extLst>
          </p:cNvPr>
          <p:cNvSpPr txBox="1">
            <a:spLocks noChangeArrowheads="1"/>
          </p:cNvSpPr>
          <p:nvPr/>
        </p:nvSpPr>
        <p:spPr bwMode="auto">
          <a:xfrm>
            <a:off x="3749040" y="406549"/>
            <a:ext cx="44099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11.4  </a:t>
            </a:r>
            <a:r>
              <a:rPr lang="en-US" altLang="en-US" sz="2000" i="1" dirty="0">
                <a:latin typeface="Times New Roman" panose="02020603050405020304" pitchFamily="18" charset="0"/>
              </a:rPr>
              <a:t>Bit stuffing and unstuffing</a:t>
            </a:r>
          </a:p>
        </p:txBody>
      </p:sp>
      <p:pic>
        <p:nvPicPr>
          <p:cNvPr id="868358" name="Picture 6">
            <a:extLst>
              <a:ext uri="{FF2B5EF4-FFF2-40B4-BE49-F238E27FC236}">
                <a16:creationId xmlns:a16="http://schemas.microsoft.com/office/drawing/2014/main" id="{A199C36F-F948-D566-1F9B-21EFD63BC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529" y="1242841"/>
            <a:ext cx="8266176" cy="4964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7738B694-D70B-D513-17F2-E87B7B90E87E}"/>
              </a:ext>
            </a:extLst>
          </p:cNvPr>
          <p:cNvSpPr>
            <a:spLocks noGrp="1"/>
          </p:cNvSpPr>
          <p:nvPr>
            <p:ph type="sldNum" sz="quarter" idx="12"/>
          </p:nvPr>
        </p:nvSpPr>
        <p:spPr/>
        <p:txBody>
          <a:bodyPr/>
          <a:lstStyle/>
          <a:p>
            <a:fld id="{6D972E1D-2B91-43F8-BAFE-8C37D0BCB00C}" type="slidenum">
              <a:rPr lang="en-IN" smtClean="0"/>
              <a:t>9</a:t>
            </a:fld>
            <a:endParaRPr lang="en-IN"/>
          </a:p>
        </p:txBody>
      </p:sp>
    </p:spTree>
    <p:extLst>
      <p:ext uri="{BB962C8B-B14F-4D97-AF65-F5344CB8AC3E}">
        <p14:creationId xmlns:p14="http://schemas.microsoft.com/office/powerpoint/2010/main" val="31702558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6003" name="Line 3">
            <a:extLst>
              <a:ext uri="{FF2B5EF4-FFF2-40B4-BE49-F238E27FC236}">
                <a16:creationId xmlns:a16="http://schemas.microsoft.com/office/drawing/2014/main" id="{225CEB97-E33C-1CB4-FD5D-2B2E4715FFE3}"/>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96004" name="Text Box 4">
            <a:extLst>
              <a:ext uri="{FF2B5EF4-FFF2-40B4-BE49-F238E27FC236}">
                <a16:creationId xmlns:a16="http://schemas.microsoft.com/office/drawing/2014/main" id="{E06290AD-5F27-EFBF-023A-3BA9CE04A568}"/>
              </a:ext>
            </a:extLst>
          </p:cNvPr>
          <p:cNvSpPr txBox="1">
            <a:spLocks noChangeArrowheads="1"/>
          </p:cNvSpPr>
          <p:nvPr/>
        </p:nvSpPr>
        <p:spPr bwMode="auto">
          <a:xfrm>
            <a:off x="2917031" y="334715"/>
            <a:ext cx="6357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11.29  </a:t>
            </a:r>
            <a:r>
              <a:rPr lang="en-US" altLang="en-US" sz="2000" i="1" dirty="0">
                <a:latin typeface="Times New Roman" panose="02020603050405020304" pitchFamily="18" charset="0"/>
              </a:rPr>
              <a:t>Example of connection and disconnection</a:t>
            </a:r>
          </a:p>
        </p:txBody>
      </p:sp>
      <p:pic>
        <p:nvPicPr>
          <p:cNvPr id="896006" name="Picture 6">
            <a:extLst>
              <a:ext uri="{FF2B5EF4-FFF2-40B4-BE49-F238E27FC236}">
                <a16:creationId xmlns:a16="http://schemas.microsoft.com/office/drawing/2014/main" id="{28824D19-FC96-9AAD-4F93-ABE6B2037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143000"/>
            <a:ext cx="8763000" cy="49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E95DEA4D-14D2-F059-863B-1A515DF63080}"/>
              </a:ext>
            </a:extLst>
          </p:cNvPr>
          <p:cNvSpPr>
            <a:spLocks noGrp="1"/>
          </p:cNvSpPr>
          <p:nvPr>
            <p:ph type="sldNum" sz="quarter" idx="12"/>
          </p:nvPr>
        </p:nvSpPr>
        <p:spPr/>
        <p:txBody>
          <a:bodyPr/>
          <a:lstStyle/>
          <a:p>
            <a:fld id="{6D972E1D-2B91-43F8-BAFE-8C37D0BCB00C}" type="slidenum">
              <a:rPr lang="en-IN" smtClean="0"/>
              <a:t>90</a:t>
            </a:fld>
            <a:endParaRPr lang="en-IN"/>
          </a:p>
        </p:txBody>
      </p:sp>
    </p:spTree>
    <p:extLst>
      <p:ext uri="{BB962C8B-B14F-4D97-AF65-F5344CB8AC3E}">
        <p14:creationId xmlns:p14="http://schemas.microsoft.com/office/powerpoint/2010/main" val="18863735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4377" name="Rectangle 9">
            <a:extLst>
              <a:ext uri="{FF2B5EF4-FFF2-40B4-BE49-F238E27FC236}">
                <a16:creationId xmlns:a16="http://schemas.microsoft.com/office/drawing/2014/main" id="{0A660929-EBA5-6AD5-E52B-38B62FEFB032}"/>
              </a:ext>
            </a:extLst>
          </p:cNvPr>
          <p:cNvSpPr>
            <a:spLocks noChangeArrowheads="1"/>
          </p:cNvSpPr>
          <p:nvPr/>
        </p:nvSpPr>
        <p:spPr bwMode="auto">
          <a:xfrm>
            <a:off x="740664" y="859537"/>
            <a:ext cx="10872215" cy="550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gn="just">
              <a:buFont typeface="+mj-lt"/>
              <a:buAutoNum type="arabicPeriod"/>
            </a:pPr>
            <a:r>
              <a:rPr lang="en-US" altLang="en-US" sz="2200" dirty="0">
                <a:latin typeface="Times New Roman" panose="02020603050405020304" pitchFamily="18" charset="0"/>
              </a:rPr>
              <a:t>Figure 11.30 shows an exchange using piggybacking. </a:t>
            </a:r>
          </a:p>
          <a:p>
            <a:pPr marL="457200" indent="-457200" algn="just">
              <a:buFont typeface="+mj-lt"/>
              <a:buAutoNum type="arabicPeriod"/>
            </a:pPr>
            <a:r>
              <a:rPr lang="en-US" altLang="en-US" sz="2200" dirty="0">
                <a:latin typeface="Times New Roman" panose="02020603050405020304" pitchFamily="18" charset="0"/>
              </a:rPr>
              <a:t>Node A begins the exchange of information with an I-frame numbered 0 followed by another I-frame numbered 1. </a:t>
            </a:r>
          </a:p>
          <a:p>
            <a:pPr marL="457200" indent="-457200" algn="just">
              <a:buFont typeface="+mj-lt"/>
              <a:buAutoNum type="arabicPeriod"/>
            </a:pPr>
            <a:r>
              <a:rPr lang="en-US" altLang="en-US" sz="2200" dirty="0">
                <a:latin typeface="Times New Roman" panose="02020603050405020304" pitchFamily="18" charset="0"/>
              </a:rPr>
              <a:t>Node B piggybacks its acknowledgment of both frames onto an I-frame of its own.</a:t>
            </a:r>
          </a:p>
          <a:p>
            <a:pPr marL="457200" indent="-457200" algn="just">
              <a:buFont typeface="+mj-lt"/>
              <a:buAutoNum type="arabicPeriod"/>
            </a:pPr>
            <a:r>
              <a:rPr lang="en-US" altLang="en-US" sz="2200" dirty="0">
                <a:latin typeface="Times New Roman" panose="02020603050405020304" pitchFamily="18" charset="0"/>
              </a:rPr>
              <a:t>Node B’s first I-frame is also numbered 0 [N(S) field] and contains a 2 in its N(R) field, acknowledging the receipt of A’s frames 1 and 0 and indicating that it expects frame 2 to arrive next. </a:t>
            </a:r>
          </a:p>
          <a:p>
            <a:pPr marL="457200" indent="-457200" algn="just">
              <a:buFont typeface="+mj-lt"/>
              <a:buAutoNum type="arabicPeriod"/>
            </a:pPr>
            <a:r>
              <a:rPr lang="en-US" altLang="en-US" sz="2200" dirty="0">
                <a:latin typeface="Times New Roman" panose="02020603050405020304" pitchFamily="18" charset="0"/>
              </a:rPr>
              <a:t>Node B transmits its second and third I-frames (numbered 1 and 2) before accepting further frames from node A. </a:t>
            </a:r>
          </a:p>
          <a:p>
            <a:pPr marL="457200" indent="-457200" algn="just">
              <a:buFont typeface="+mj-lt"/>
              <a:buAutoNum type="arabicPeriod"/>
            </a:pPr>
            <a:r>
              <a:rPr lang="en-US" altLang="en-US" sz="2200" dirty="0">
                <a:latin typeface="Times New Roman" panose="02020603050405020304" pitchFamily="18" charset="0"/>
              </a:rPr>
              <a:t>Its N(R) information, therefore, has not changed: B frames 1 and 2 indicate that node B is still expecting A’s frame 2 to arrive next. </a:t>
            </a:r>
          </a:p>
          <a:p>
            <a:pPr marL="457200" indent="-457200" algn="just">
              <a:buFont typeface="+mj-lt"/>
              <a:buAutoNum type="arabicPeriod"/>
            </a:pPr>
            <a:r>
              <a:rPr lang="en-US" altLang="en-US" sz="2200" dirty="0">
                <a:latin typeface="Times New Roman" panose="02020603050405020304" pitchFamily="18" charset="0"/>
              </a:rPr>
              <a:t>Node A has sent all its data. Therefore, it cannot piggyback an acknowledgment onto an I-frame and sends an S-frame instead. </a:t>
            </a:r>
          </a:p>
          <a:p>
            <a:pPr marL="457200" indent="-457200" algn="just">
              <a:buFont typeface="+mj-lt"/>
              <a:buAutoNum type="arabicPeriod"/>
            </a:pPr>
            <a:r>
              <a:rPr lang="en-US" altLang="en-US" sz="2200" dirty="0">
                <a:latin typeface="Times New Roman" panose="02020603050405020304" pitchFamily="18" charset="0"/>
              </a:rPr>
              <a:t>The RR code indicates that A is still ready to receive. </a:t>
            </a:r>
          </a:p>
          <a:p>
            <a:pPr marL="457200" indent="-457200" algn="just">
              <a:buFont typeface="+mj-lt"/>
              <a:buAutoNum type="arabicPeriod"/>
            </a:pPr>
            <a:r>
              <a:rPr lang="en-US" altLang="en-US" sz="2200" dirty="0">
                <a:latin typeface="Times New Roman" panose="02020603050405020304" pitchFamily="18" charset="0"/>
              </a:rPr>
              <a:t>The number 3 in the N(R) field tells B that frames 0, 1, and 2 have all been accepted and that A is now expecting frame number 3.</a:t>
            </a:r>
          </a:p>
        </p:txBody>
      </p:sp>
      <p:sp>
        <p:nvSpPr>
          <p:cNvPr id="954378" name="Text Box 10">
            <a:extLst>
              <a:ext uri="{FF2B5EF4-FFF2-40B4-BE49-F238E27FC236}">
                <a16:creationId xmlns:a16="http://schemas.microsoft.com/office/drawing/2014/main" id="{1C3C6349-17E5-BCE1-C89A-3C36D6EB3C48}"/>
              </a:ext>
            </a:extLst>
          </p:cNvPr>
          <p:cNvSpPr txBox="1">
            <a:spLocks noChangeArrowheads="1"/>
          </p:cNvSpPr>
          <p:nvPr/>
        </p:nvSpPr>
        <p:spPr bwMode="auto">
          <a:xfrm>
            <a:off x="740664" y="101346"/>
            <a:ext cx="269317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i="1" dirty="0">
                <a:solidFill>
                  <a:schemeClr val="hlink"/>
                </a:solidFill>
                <a:latin typeface="Times New Roman" panose="02020603050405020304" pitchFamily="18" charset="0"/>
              </a:rPr>
              <a:t>Example 11.10</a:t>
            </a:r>
          </a:p>
        </p:txBody>
      </p:sp>
      <p:sp>
        <p:nvSpPr>
          <p:cNvPr id="3" name="Slide Number Placeholder 2">
            <a:extLst>
              <a:ext uri="{FF2B5EF4-FFF2-40B4-BE49-F238E27FC236}">
                <a16:creationId xmlns:a16="http://schemas.microsoft.com/office/drawing/2014/main" id="{271E21D0-8AF2-945A-9AA3-1528A5C6DC21}"/>
              </a:ext>
            </a:extLst>
          </p:cNvPr>
          <p:cNvSpPr>
            <a:spLocks noGrp="1"/>
          </p:cNvSpPr>
          <p:nvPr>
            <p:ph type="sldNum" sz="quarter" idx="12"/>
          </p:nvPr>
        </p:nvSpPr>
        <p:spPr/>
        <p:txBody>
          <a:bodyPr/>
          <a:lstStyle/>
          <a:p>
            <a:fld id="{6D972E1D-2B91-43F8-BAFE-8C37D0BCB00C}" type="slidenum">
              <a:rPr lang="en-IN" smtClean="0"/>
              <a:t>91</a:t>
            </a:fld>
            <a:endParaRPr lang="en-IN"/>
          </a:p>
        </p:txBody>
      </p:sp>
    </p:spTree>
    <p:extLst>
      <p:ext uri="{BB962C8B-B14F-4D97-AF65-F5344CB8AC3E}">
        <p14:creationId xmlns:p14="http://schemas.microsoft.com/office/powerpoint/2010/main" val="22764209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7027" name="Line 3">
            <a:extLst>
              <a:ext uri="{FF2B5EF4-FFF2-40B4-BE49-F238E27FC236}">
                <a16:creationId xmlns:a16="http://schemas.microsoft.com/office/drawing/2014/main" id="{37F018A6-C52D-6C48-ED52-150402F55910}"/>
              </a:ext>
            </a:extLst>
          </p:cNvPr>
          <p:cNvSpPr>
            <a:spLocks noChangeShapeType="1"/>
          </p:cNvSpPr>
          <p:nvPr/>
        </p:nvSpPr>
        <p:spPr bwMode="auto">
          <a:xfrm>
            <a:off x="1676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97028" name="Text Box 4">
            <a:extLst>
              <a:ext uri="{FF2B5EF4-FFF2-40B4-BE49-F238E27FC236}">
                <a16:creationId xmlns:a16="http://schemas.microsoft.com/office/drawing/2014/main" id="{5694F681-A766-0207-8C6C-9DAA0170B014}"/>
              </a:ext>
            </a:extLst>
          </p:cNvPr>
          <p:cNvSpPr txBox="1">
            <a:spLocks noChangeArrowheads="1"/>
          </p:cNvSpPr>
          <p:nvPr/>
        </p:nvSpPr>
        <p:spPr bwMode="auto">
          <a:xfrm>
            <a:off x="2624329" y="228600"/>
            <a:ext cx="607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11.30  </a:t>
            </a:r>
            <a:r>
              <a:rPr lang="en-US" altLang="en-US" sz="2000" i="1" dirty="0">
                <a:latin typeface="Times New Roman" panose="02020603050405020304" pitchFamily="18" charset="0"/>
              </a:rPr>
              <a:t>Example of piggybacking without error</a:t>
            </a:r>
          </a:p>
        </p:txBody>
      </p:sp>
      <p:pic>
        <p:nvPicPr>
          <p:cNvPr id="897030" name="Picture 6">
            <a:extLst>
              <a:ext uri="{FF2B5EF4-FFF2-40B4-BE49-F238E27FC236}">
                <a16:creationId xmlns:a16="http://schemas.microsoft.com/office/drawing/2014/main" id="{34C84588-8EF8-1487-3364-EA017DCB2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28700"/>
            <a:ext cx="876300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168ED71-9CD7-F834-868A-711559F7AEBC}"/>
              </a:ext>
            </a:extLst>
          </p:cNvPr>
          <p:cNvSpPr>
            <a:spLocks noGrp="1"/>
          </p:cNvSpPr>
          <p:nvPr>
            <p:ph type="sldNum" sz="quarter" idx="12"/>
          </p:nvPr>
        </p:nvSpPr>
        <p:spPr/>
        <p:txBody>
          <a:bodyPr/>
          <a:lstStyle/>
          <a:p>
            <a:fld id="{6D972E1D-2B91-43F8-BAFE-8C37D0BCB00C}" type="slidenum">
              <a:rPr lang="en-IN" smtClean="0"/>
              <a:t>92</a:t>
            </a:fld>
            <a:endParaRPr lang="en-IN"/>
          </a:p>
        </p:txBody>
      </p:sp>
    </p:spTree>
    <p:extLst>
      <p:ext uri="{BB962C8B-B14F-4D97-AF65-F5344CB8AC3E}">
        <p14:creationId xmlns:p14="http://schemas.microsoft.com/office/powerpoint/2010/main" val="6627981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5401" name="Rectangle 9">
            <a:extLst>
              <a:ext uri="{FF2B5EF4-FFF2-40B4-BE49-F238E27FC236}">
                <a16:creationId xmlns:a16="http://schemas.microsoft.com/office/drawing/2014/main" id="{80EC1B10-AA62-30C8-E381-56A054905C6F}"/>
              </a:ext>
            </a:extLst>
          </p:cNvPr>
          <p:cNvSpPr>
            <a:spLocks noChangeArrowheads="1"/>
          </p:cNvSpPr>
          <p:nvPr/>
        </p:nvSpPr>
        <p:spPr bwMode="auto">
          <a:xfrm>
            <a:off x="987552" y="1344168"/>
            <a:ext cx="10131552" cy="41549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gn="just">
              <a:buFont typeface="+mj-lt"/>
              <a:buAutoNum type="arabicPeriod"/>
            </a:pPr>
            <a:r>
              <a:rPr lang="en-US" altLang="en-US" sz="2400" dirty="0">
                <a:latin typeface="Times New Roman" panose="02020603050405020304" pitchFamily="18" charset="0"/>
              </a:rPr>
              <a:t>Figure 11.31 shows an exchange in which a frame is lost. Node B sends three data frames (0, 1, and 2), but frame 1 is lost. </a:t>
            </a:r>
          </a:p>
          <a:p>
            <a:pPr marL="457200" indent="-457200" algn="just">
              <a:buFont typeface="+mj-lt"/>
              <a:buAutoNum type="arabicPeriod"/>
            </a:pPr>
            <a:r>
              <a:rPr lang="en-US" altLang="en-US" sz="2400" dirty="0">
                <a:latin typeface="Times New Roman" panose="02020603050405020304" pitchFamily="18" charset="0"/>
              </a:rPr>
              <a:t>When node A receives frame 2, it discards it and sends a REJ frame for frame 1. </a:t>
            </a:r>
          </a:p>
          <a:p>
            <a:pPr marL="457200" indent="-457200" algn="just">
              <a:buFont typeface="+mj-lt"/>
              <a:buAutoNum type="arabicPeriod"/>
            </a:pPr>
            <a:r>
              <a:rPr lang="en-US" altLang="en-US" sz="2400" dirty="0">
                <a:latin typeface="Times New Roman" panose="02020603050405020304" pitchFamily="18" charset="0"/>
              </a:rPr>
              <a:t>Note that the protocol being used is Go-Back-N with the special use of an REJ frame as a NAK frame. </a:t>
            </a:r>
          </a:p>
          <a:p>
            <a:pPr marL="457200" indent="-457200" algn="just">
              <a:buFont typeface="+mj-lt"/>
              <a:buAutoNum type="arabicPeriod"/>
            </a:pPr>
            <a:r>
              <a:rPr lang="en-US" altLang="en-US" sz="2400" dirty="0">
                <a:latin typeface="Times New Roman" panose="02020603050405020304" pitchFamily="18" charset="0"/>
              </a:rPr>
              <a:t>The NAK frame does two things here: It confirms the receipt of frame 0 and declares that frame 1 and any following frames must be resent. </a:t>
            </a:r>
          </a:p>
          <a:p>
            <a:pPr marL="457200" indent="-457200" algn="just">
              <a:buFont typeface="+mj-lt"/>
              <a:buAutoNum type="arabicPeriod"/>
            </a:pPr>
            <a:r>
              <a:rPr lang="en-US" altLang="en-US" sz="2400" dirty="0">
                <a:latin typeface="Times New Roman" panose="02020603050405020304" pitchFamily="18" charset="0"/>
              </a:rPr>
              <a:t>Node B, after receiving the REJ frame, resends frames 1 and 2. </a:t>
            </a:r>
          </a:p>
          <a:p>
            <a:pPr marL="457200" indent="-457200" algn="just">
              <a:buFont typeface="+mj-lt"/>
              <a:buAutoNum type="arabicPeriod"/>
            </a:pPr>
            <a:r>
              <a:rPr lang="en-US" altLang="en-US" sz="2400" dirty="0">
                <a:latin typeface="Times New Roman" panose="02020603050405020304" pitchFamily="18" charset="0"/>
              </a:rPr>
              <a:t>Node A acknowledges the receipt by sending an RR frame (ACK) with acknowledgment number 3.</a:t>
            </a:r>
          </a:p>
        </p:txBody>
      </p:sp>
      <p:sp>
        <p:nvSpPr>
          <p:cNvPr id="955402" name="Text Box 10">
            <a:extLst>
              <a:ext uri="{FF2B5EF4-FFF2-40B4-BE49-F238E27FC236}">
                <a16:creationId xmlns:a16="http://schemas.microsoft.com/office/drawing/2014/main" id="{C2DF82CD-AFA0-322C-FD63-ADC9013DB855}"/>
              </a:ext>
            </a:extLst>
          </p:cNvPr>
          <p:cNvSpPr txBox="1">
            <a:spLocks noChangeArrowheads="1"/>
          </p:cNvSpPr>
          <p:nvPr/>
        </p:nvSpPr>
        <p:spPr bwMode="auto">
          <a:xfrm>
            <a:off x="987552" y="462534"/>
            <a:ext cx="267053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b="1" i="1" dirty="0">
                <a:solidFill>
                  <a:schemeClr val="hlink"/>
                </a:solidFill>
                <a:latin typeface="Times New Roman" panose="02020603050405020304" pitchFamily="18" charset="0"/>
              </a:rPr>
              <a:t>Example 11.11</a:t>
            </a:r>
          </a:p>
        </p:txBody>
      </p:sp>
      <p:sp>
        <p:nvSpPr>
          <p:cNvPr id="3" name="Slide Number Placeholder 2">
            <a:extLst>
              <a:ext uri="{FF2B5EF4-FFF2-40B4-BE49-F238E27FC236}">
                <a16:creationId xmlns:a16="http://schemas.microsoft.com/office/drawing/2014/main" id="{F1B409D2-1E56-35E8-DC20-38AC3C6450F6}"/>
              </a:ext>
            </a:extLst>
          </p:cNvPr>
          <p:cNvSpPr>
            <a:spLocks noGrp="1"/>
          </p:cNvSpPr>
          <p:nvPr>
            <p:ph type="sldNum" sz="quarter" idx="12"/>
          </p:nvPr>
        </p:nvSpPr>
        <p:spPr/>
        <p:txBody>
          <a:bodyPr/>
          <a:lstStyle/>
          <a:p>
            <a:fld id="{6D972E1D-2B91-43F8-BAFE-8C37D0BCB00C}" type="slidenum">
              <a:rPr lang="en-IN" smtClean="0"/>
              <a:t>93</a:t>
            </a:fld>
            <a:endParaRPr lang="en-IN"/>
          </a:p>
        </p:txBody>
      </p:sp>
    </p:spTree>
    <p:extLst>
      <p:ext uri="{BB962C8B-B14F-4D97-AF65-F5344CB8AC3E}">
        <p14:creationId xmlns:p14="http://schemas.microsoft.com/office/powerpoint/2010/main" val="33216043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8051" name="Line 3">
            <a:extLst>
              <a:ext uri="{FF2B5EF4-FFF2-40B4-BE49-F238E27FC236}">
                <a16:creationId xmlns:a16="http://schemas.microsoft.com/office/drawing/2014/main" id="{CEF415DC-3161-1430-2F99-F408BC322F78}"/>
              </a:ext>
            </a:extLst>
          </p:cNvPr>
          <p:cNvSpPr>
            <a:spLocks noChangeShapeType="1"/>
          </p:cNvSpPr>
          <p:nvPr/>
        </p:nvSpPr>
        <p:spPr bwMode="auto">
          <a:xfrm>
            <a:off x="1676400" y="8382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98052" name="Text Box 4">
            <a:extLst>
              <a:ext uri="{FF2B5EF4-FFF2-40B4-BE49-F238E27FC236}">
                <a16:creationId xmlns:a16="http://schemas.microsoft.com/office/drawing/2014/main" id="{4DED50AF-5715-F455-1ED3-293BDBA0DA86}"/>
              </a:ext>
            </a:extLst>
          </p:cNvPr>
          <p:cNvSpPr txBox="1">
            <a:spLocks noChangeArrowheads="1"/>
          </p:cNvSpPr>
          <p:nvPr/>
        </p:nvSpPr>
        <p:spPr bwMode="auto">
          <a:xfrm>
            <a:off x="3108961" y="219993"/>
            <a:ext cx="573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chemeClr val="folHlink"/>
                </a:solidFill>
                <a:latin typeface="Times New Roman" panose="02020603050405020304" pitchFamily="18" charset="0"/>
              </a:rPr>
              <a:t>Figure 11.31  </a:t>
            </a:r>
            <a:r>
              <a:rPr lang="en-US" altLang="en-US" sz="2000" i="1">
                <a:latin typeface="Times New Roman" panose="02020603050405020304" pitchFamily="18" charset="0"/>
              </a:rPr>
              <a:t>Example of piggybacking with error</a:t>
            </a:r>
          </a:p>
        </p:txBody>
      </p:sp>
      <p:pic>
        <p:nvPicPr>
          <p:cNvPr id="898054" name="Picture 6">
            <a:extLst>
              <a:ext uri="{FF2B5EF4-FFF2-40B4-BE49-F238E27FC236}">
                <a16:creationId xmlns:a16="http://schemas.microsoft.com/office/drawing/2014/main" id="{69AFCB03-7301-3AE0-A765-2F114E990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37718"/>
            <a:ext cx="8763001" cy="522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67C9D061-E4F8-49F5-6FCA-47C42CCC3788}"/>
              </a:ext>
            </a:extLst>
          </p:cNvPr>
          <p:cNvSpPr>
            <a:spLocks noGrp="1"/>
          </p:cNvSpPr>
          <p:nvPr>
            <p:ph type="sldNum" sz="quarter" idx="12"/>
          </p:nvPr>
        </p:nvSpPr>
        <p:spPr/>
        <p:txBody>
          <a:bodyPr/>
          <a:lstStyle/>
          <a:p>
            <a:fld id="{6D972E1D-2B91-43F8-BAFE-8C37D0BCB00C}" type="slidenum">
              <a:rPr lang="en-IN" smtClean="0"/>
              <a:t>94</a:t>
            </a:fld>
            <a:endParaRPr lang="en-IN"/>
          </a:p>
        </p:txBody>
      </p:sp>
    </p:spTree>
    <p:extLst>
      <p:ext uri="{BB962C8B-B14F-4D97-AF65-F5344CB8AC3E}">
        <p14:creationId xmlns:p14="http://schemas.microsoft.com/office/powerpoint/2010/main" val="12230182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64259" name="Text Box 3">
            <a:extLst>
              <a:ext uri="{FF2B5EF4-FFF2-40B4-BE49-F238E27FC236}">
                <a16:creationId xmlns:a16="http://schemas.microsoft.com/office/drawing/2014/main" id="{0A383562-0F3F-2D7B-E641-891E3682C4FA}"/>
              </a:ext>
            </a:extLst>
          </p:cNvPr>
          <p:cNvSpPr txBox="1">
            <a:spLocks noChangeArrowheads="1"/>
          </p:cNvSpPr>
          <p:nvPr/>
        </p:nvSpPr>
        <p:spPr bwMode="auto">
          <a:xfrm>
            <a:off x="2828544" y="827024"/>
            <a:ext cx="63112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u="sng" dirty="0">
                <a:effectLst>
                  <a:outerShdw blurRad="38100" dist="38100" dir="2700000" algn="tl">
                    <a:srgbClr val="C0C0C0"/>
                  </a:outerShdw>
                </a:effectLst>
                <a:highlight>
                  <a:srgbClr val="FFFF00"/>
                </a:highlight>
                <a:latin typeface="Times" panose="02020603050405020304" pitchFamily="18" charset="0"/>
              </a:rPr>
              <a:t>POINT-TO-POINT PROTOCOL</a:t>
            </a:r>
          </a:p>
        </p:txBody>
      </p:sp>
      <p:sp>
        <p:nvSpPr>
          <p:cNvPr id="864260" name="Text Box 4">
            <a:extLst>
              <a:ext uri="{FF2B5EF4-FFF2-40B4-BE49-F238E27FC236}">
                <a16:creationId xmlns:a16="http://schemas.microsoft.com/office/drawing/2014/main" id="{EE1DF2B2-6F00-EC1C-2978-9CA3A03CA2D5}"/>
              </a:ext>
            </a:extLst>
          </p:cNvPr>
          <p:cNvSpPr txBox="1">
            <a:spLocks noChangeArrowheads="1"/>
          </p:cNvSpPr>
          <p:nvPr/>
        </p:nvSpPr>
        <p:spPr bwMode="auto">
          <a:xfrm>
            <a:off x="9753600" y="6400801"/>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latin typeface="Times New Roman" panose="02020603050405020304" pitchFamily="18" charset="0"/>
            </a:endParaRPr>
          </a:p>
        </p:txBody>
      </p:sp>
      <p:sp>
        <p:nvSpPr>
          <p:cNvPr id="864261" name="Rectangle 5">
            <a:extLst>
              <a:ext uri="{FF2B5EF4-FFF2-40B4-BE49-F238E27FC236}">
                <a16:creationId xmlns:a16="http://schemas.microsoft.com/office/drawing/2014/main" id="{D6C79602-4D09-5BAC-4D26-838A8AA72EB3}"/>
              </a:ext>
            </a:extLst>
          </p:cNvPr>
          <p:cNvSpPr>
            <a:spLocks noChangeArrowheads="1"/>
          </p:cNvSpPr>
          <p:nvPr/>
        </p:nvSpPr>
        <p:spPr bwMode="auto">
          <a:xfrm>
            <a:off x="1828800" y="2180146"/>
            <a:ext cx="8476488"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457200" indent="-457200" algn="just" eaLnBrk="1" hangingPunct="1">
              <a:buFont typeface="Arial" panose="020B0604020202020204" pitchFamily="34" charset="0"/>
              <a:buChar char="•"/>
            </a:pPr>
            <a:r>
              <a:rPr lang="en-US" altLang="en-US" sz="2800" dirty="0">
                <a:effectLst>
                  <a:outerShdw blurRad="38100" dist="38100" dir="2700000" algn="tl">
                    <a:srgbClr val="C0C0C0"/>
                  </a:outerShdw>
                </a:effectLst>
                <a:latin typeface="Times New Roman" panose="02020603050405020304" pitchFamily="18" charset="0"/>
              </a:rPr>
              <a:t>Although HDLC is a general protocol that can be used for both point-to-point and multipoint configurations, one of the most common protocols for point-to-point access is the </a:t>
            </a:r>
            <a:r>
              <a:rPr lang="en-US" altLang="en-US" sz="2800" dirty="0">
                <a:solidFill>
                  <a:schemeClr val="hlink"/>
                </a:solidFill>
                <a:effectLst>
                  <a:outerShdw blurRad="38100" dist="38100" dir="2700000" algn="tl">
                    <a:srgbClr val="C0C0C0"/>
                  </a:outerShdw>
                </a:effectLst>
                <a:latin typeface="Times New Roman" panose="02020603050405020304" pitchFamily="18" charset="0"/>
              </a:rPr>
              <a:t>Point-to-Point Protocol (PPP). </a:t>
            </a:r>
          </a:p>
          <a:p>
            <a:pPr marL="457200" indent="-457200" algn="just" eaLnBrk="1" hangingPunct="1">
              <a:buFont typeface="Arial" panose="020B0604020202020204" pitchFamily="34" charset="0"/>
              <a:buChar char="•"/>
            </a:pPr>
            <a:r>
              <a:rPr lang="en-US" altLang="en-US" sz="2800" dirty="0">
                <a:effectLst>
                  <a:outerShdw blurRad="38100" dist="38100" dir="2700000" algn="tl">
                    <a:srgbClr val="C0C0C0"/>
                  </a:outerShdw>
                </a:effectLst>
                <a:latin typeface="Times New Roman" panose="02020603050405020304" pitchFamily="18" charset="0"/>
              </a:rPr>
              <a:t>PPP is a </a:t>
            </a:r>
            <a:r>
              <a:rPr lang="en-US" altLang="en-US" sz="2800" dirty="0">
                <a:solidFill>
                  <a:schemeClr val="hlink"/>
                </a:solidFill>
                <a:effectLst>
                  <a:outerShdw blurRad="38100" dist="38100" dir="2700000" algn="tl">
                    <a:srgbClr val="C0C0C0"/>
                  </a:outerShdw>
                </a:effectLst>
                <a:latin typeface="Times New Roman" panose="02020603050405020304" pitchFamily="18" charset="0"/>
              </a:rPr>
              <a:t>byte-oriented</a:t>
            </a:r>
            <a:r>
              <a:rPr lang="en-US" altLang="en-US" sz="2800" dirty="0">
                <a:effectLst>
                  <a:outerShdw blurRad="38100" dist="38100" dir="2700000" algn="tl">
                    <a:srgbClr val="C0C0C0"/>
                  </a:outerShdw>
                </a:effectLst>
                <a:latin typeface="Times New Roman" panose="02020603050405020304" pitchFamily="18" charset="0"/>
              </a:rPr>
              <a:t> protocol.</a:t>
            </a:r>
          </a:p>
        </p:txBody>
      </p:sp>
      <p:sp>
        <p:nvSpPr>
          <p:cNvPr id="3" name="Slide Number Placeholder 2">
            <a:extLst>
              <a:ext uri="{FF2B5EF4-FFF2-40B4-BE49-F238E27FC236}">
                <a16:creationId xmlns:a16="http://schemas.microsoft.com/office/drawing/2014/main" id="{84E0F8AF-E1E5-1A7E-BDD8-AFCD7C22E9B8}"/>
              </a:ext>
            </a:extLst>
          </p:cNvPr>
          <p:cNvSpPr>
            <a:spLocks noGrp="1"/>
          </p:cNvSpPr>
          <p:nvPr>
            <p:ph type="sldNum" sz="quarter" idx="12"/>
          </p:nvPr>
        </p:nvSpPr>
        <p:spPr/>
        <p:txBody>
          <a:bodyPr/>
          <a:lstStyle/>
          <a:p>
            <a:fld id="{6D972E1D-2B91-43F8-BAFE-8C37D0BCB00C}" type="slidenum">
              <a:rPr lang="en-IN" smtClean="0"/>
              <a:t>95</a:t>
            </a:fld>
            <a:endParaRPr lang="en-IN"/>
          </a:p>
        </p:txBody>
      </p:sp>
    </p:spTree>
    <p:extLst>
      <p:ext uri="{BB962C8B-B14F-4D97-AF65-F5344CB8AC3E}">
        <p14:creationId xmlns:p14="http://schemas.microsoft.com/office/powerpoint/2010/main" val="2694496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9075" name="Line 3">
            <a:extLst>
              <a:ext uri="{FF2B5EF4-FFF2-40B4-BE49-F238E27FC236}">
                <a16:creationId xmlns:a16="http://schemas.microsoft.com/office/drawing/2014/main" id="{2641D71A-050B-1B12-6CBD-F67C416B947E}"/>
              </a:ext>
            </a:extLst>
          </p:cNvPr>
          <p:cNvSpPr>
            <a:spLocks noChangeShapeType="1"/>
          </p:cNvSpPr>
          <p:nvPr/>
        </p:nvSpPr>
        <p:spPr bwMode="auto">
          <a:xfrm>
            <a:off x="1676400" y="643128"/>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99076" name="Text Box 4">
            <a:extLst>
              <a:ext uri="{FF2B5EF4-FFF2-40B4-BE49-F238E27FC236}">
                <a16:creationId xmlns:a16="http://schemas.microsoft.com/office/drawing/2014/main" id="{4AF5C899-B508-D133-7CC2-CAA3E3EBF3E9}"/>
              </a:ext>
            </a:extLst>
          </p:cNvPr>
          <p:cNvSpPr txBox="1">
            <a:spLocks noChangeArrowheads="1"/>
          </p:cNvSpPr>
          <p:nvPr/>
        </p:nvSpPr>
        <p:spPr bwMode="auto">
          <a:xfrm>
            <a:off x="4033044" y="173997"/>
            <a:ext cx="3876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11.32  </a:t>
            </a:r>
            <a:r>
              <a:rPr lang="en-US" altLang="en-US" sz="2000" i="1" dirty="0">
                <a:latin typeface="Times New Roman" panose="02020603050405020304" pitchFamily="18" charset="0"/>
              </a:rPr>
              <a:t>PPP frame format</a:t>
            </a:r>
          </a:p>
        </p:txBody>
      </p:sp>
      <p:pic>
        <p:nvPicPr>
          <p:cNvPr id="899078" name="Picture 6">
            <a:extLst>
              <a:ext uri="{FF2B5EF4-FFF2-40B4-BE49-F238E27FC236}">
                <a16:creationId xmlns:a16="http://schemas.microsoft.com/office/drawing/2014/main" id="{95285DBB-A91A-B641-2590-0466C856B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118" y="835167"/>
            <a:ext cx="8437563"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35EFA147-315E-E970-9743-34EF30A4E550}"/>
              </a:ext>
            </a:extLst>
          </p:cNvPr>
          <p:cNvSpPr>
            <a:spLocks noGrp="1"/>
          </p:cNvSpPr>
          <p:nvPr>
            <p:ph type="sldNum" sz="quarter" idx="12"/>
          </p:nvPr>
        </p:nvSpPr>
        <p:spPr/>
        <p:txBody>
          <a:bodyPr/>
          <a:lstStyle/>
          <a:p>
            <a:fld id="{6D972E1D-2B91-43F8-BAFE-8C37D0BCB00C}" type="slidenum">
              <a:rPr lang="en-IN" smtClean="0"/>
              <a:t>96</a:t>
            </a:fld>
            <a:endParaRPr lang="en-IN"/>
          </a:p>
        </p:txBody>
      </p:sp>
      <p:sp>
        <p:nvSpPr>
          <p:cNvPr id="4" name="TextBox 3">
            <a:extLst>
              <a:ext uri="{FF2B5EF4-FFF2-40B4-BE49-F238E27FC236}">
                <a16:creationId xmlns:a16="http://schemas.microsoft.com/office/drawing/2014/main" id="{E2CF4EBE-4695-4E03-C50B-35D4B94825BE}"/>
              </a:ext>
            </a:extLst>
          </p:cNvPr>
          <p:cNvSpPr txBox="1"/>
          <p:nvPr/>
        </p:nvSpPr>
        <p:spPr>
          <a:xfrm>
            <a:off x="539496" y="2209723"/>
            <a:ext cx="11082528" cy="4154984"/>
          </a:xfrm>
          <a:prstGeom prst="rect">
            <a:avLst/>
          </a:prstGeom>
          <a:noFill/>
        </p:spPr>
        <p:txBody>
          <a:bodyPr wrap="square">
            <a:spAutoFit/>
          </a:bodyPr>
          <a:lstStyle/>
          <a:p>
            <a:pPr marL="285750" indent="-285750" algn="just">
              <a:buFont typeface="Arial" panose="020B0604020202020204" pitchFamily="34" charset="0"/>
              <a:buChar char="•"/>
            </a:pPr>
            <a:r>
              <a:rPr lang="en-US" sz="2200" b="1" dirty="0"/>
              <a:t>Flag.</a:t>
            </a:r>
            <a:r>
              <a:rPr lang="en-US" sz="2200" dirty="0"/>
              <a:t> A PPP frame starts and ends with a 1-byte flag with the bit pattern 01111110.</a:t>
            </a:r>
          </a:p>
          <a:p>
            <a:pPr marL="285750" indent="-285750" algn="just">
              <a:buFont typeface="Arial" panose="020B0604020202020204" pitchFamily="34" charset="0"/>
              <a:buChar char="•"/>
            </a:pPr>
            <a:r>
              <a:rPr lang="en-US" sz="2200" b="1" dirty="0"/>
              <a:t>Address.</a:t>
            </a:r>
            <a:r>
              <a:rPr lang="en-US" sz="2200" dirty="0"/>
              <a:t> The address field in this protocol is a constant value and set to 11111111 (broadcast address).</a:t>
            </a:r>
          </a:p>
          <a:p>
            <a:pPr marL="285750" indent="-285750" algn="just">
              <a:buFont typeface="Arial" panose="020B0604020202020204" pitchFamily="34" charset="0"/>
              <a:buChar char="•"/>
            </a:pPr>
            <a:r>
              <a:rPr lang="en-US" sz="2200" b="1" dirty="0"/>
              <a:t>Control.</a:t>
            </a:r>
            <a:r>
              <a:rPr lang="en-US" sz="2200" dirty="0"/>
              <a:t> This field is set to the constant value 00000011 (imitating unnumbered frames in HDLC). PPP does not provide any flow control. Error control is also limited to error detection.</a:t>
            </a:r>
          </a:p>
          <a:p>
            <a:pPr marL="285750" indent="-285750" algn="just">
              <a:buFont typeface="Arial" panose="020B0604020202020204" pitchFamily="34" charset="0"/>
              <a:buChar char="•"/>
            </a:pPr>
            <a:r>
              <a:rPr lang="en-US" sz="2200" b="1" dirty="0"/>
              <a:t>Protocol.</a:t>
            </a:r>
            <a:r>
              <a:rPr lang="en-US" sz="2200" dirty="0"/>
              <a:t> The protocol field defines what is being carried in the data field: either user data or other information. This field is by default 2 bytes long, but the two parties can agree to use only 1 byte.</a:t>
            </a:r>
          </a:p>
          <a:p>
            <a:pPr marL="285750" indent="-285750" algn="just">
              <a:buFont typeface="Arial" panose="020B0604020202020204" pitchFamily="34" charset="0"/>
              <a:buChar char="•"/>
            </a:pPr>
            <a:r>
              <a:rPr lang="en-US" sz="2200" b="1" dirty="0"/>
              <a:t>Payload field</a:t>
            </a:r>
            <a:r>
              <a:rPr lang="en-US" sz="2200" dirty="0"/>
              <a:t>. This field carries either the user data or other information. The data field is a sequence of bytes with the default of a maximum of 1500 bytes; but this can be changed during negotiation. The data field is </a:t>
            </a:r>
            <a:r>
              <a:rPr lang="en-US" sz="2200" b="1" dirty="0">
                <a:solidFill>
                  <a:srgbClr val="FF0000"/>
                </a:solidFill>
              </a:rPr>
              <a:t>byte-stuffed</a:t>
            </a:r>
            <a:r>
              <a:rPr lang="en-US" sz="2200" dirty="0"/>
              <a:t> if the </a:t>
            </a:r>
            <a:r>
              <a:rPr lang="en-US" sz="2200" dirty="0">
                <a:solidFill>
                  <a:srgbClr val="FF0000"/>
                </a:solidFill>
              </a:rPr>
              <a:t>flag byte pattern appears in this field</a:t>
            </a:r>
            <a:r>
              <a:rPr lang="en-US" sz="2200" dirty="0"/>
              <a:t>. </a:t>
            </a:r>
          </a:p>
          <a:p>
            <a:pPr marL="285750" indent="-285750" algn="just">
              <a:buFont typeface="Arial" panose="020B0604020202020204" pitchFamily="34" charset="0"/>
              <a:buChar char="•"/>
            </a:pPr>
            <a:r>
              <a:rPr lang="en-US" sz="2200" b="1" dirty="0"/>
              <a:t>FCS.</a:t>
            </a:r>
            <a:r>
              <a:rPr lang="en-US" sz="2200" dirty="0"/>
              <a:t> The frame check sequence (FCS) is simply a 2-byte or 4-byte standard CRC.</a:t>
            </a:r>
            <a:endParaRPr lang="en-IN" sz="2200" dirty="0"/>
          </a:p>
        </p:txBody>
      </p:sp>
    </p:spTree>
    <p:extLst>
      <p:ext uri="{BB962C8B-B14F-4D97-AF65-F5344CB8AC3E}">
        <p14:creationId xmlns:p14="http://schemas.microsoft.com/office/powerpoint/2010/main" val="8087130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5707" name="Rectangle 11">
            <a:extLst>
              <a:ext uri="{FF2B5EF4-FFF2-40B4-BE49-F238E27FC236}">
                <a16:creationId xmlns:a16="http://schemas.microsoft.com/office/drawing/2014/main" id="{8EE804C7-AC90-1DE8-A991-B9CAB7C1D201}"/>
              </a:ext>
            </a:extLst>
          </p:cNvPr>
          <p:cNvSpPr>
            <a:spLocks noChangeArrowheads="1"/>
          </p:cNvSpPr>
          <p:nvPr/>
        </p:nvSpPr>
        <p:spPr bwMode="auto">
          <a:xfrm>
            <a:off x="2019300" y="2759075"/>
            <a:ext cx="8077200" cy="3034357"/>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50000"/>
              </a:lnSpc>
            </a:pPr>
            <a:r>
              <a:rPr lang="en-US" altLang="en-US" sz="4400" dirty="0"/>
              <a:t>PPP is a byte-oriented protocol using byte stuffing with the escape byte 01111101.</a:t>
            </a:r>
          </a:p>
        </p:txBody>
      </p:sp>
      <p:grpSp>
        <p:nvGrpSpPr>
          <p:cNvPr id="925708" name="Group 12">
            <a:extLst>
              <a:ext uri="{FF2B5EF4-FFF2-40B4-BE49-F238E27FC236}">
                <a16:creationId xmlns:a16="http://schemas.microsoft.com/office/drawing/2014/main" id="{6F8EBA95-2E29-3C15-42A9-919DB04CDC05}"/>
              </a:ext>
            </a:extLst>
          </p:cNvPr>
          <p:cNvGrpSpPr>
            <a:grpSpLocks/>
          </p:cNvGrpSpPr>
          <p:nvPr/>
        </p:nvGrpSpPr>
        <p:grpSpPr bwMode="auto">
          <a:xfrm>
            <a:off x="1981200" y="1947864"/>
            <a:ext cx="1143000" cy="566737"/>
            <a:chOff x="1200" y="1248"/>
            <a:chExt cx="720" cy="357"/>
          </a:xfrm>
        </p:grpSpPr>
        <p:pic>
          <p:nvPicPr>
            <p:cNvPr id="925709" name="Picture 13">
              <a:extLst>
                <a:ext uri="{FF2B5EF4-FFF2-40B4-BE49-F238E27FC236}">
                  <a16:creationId xmlns:a16="http://schemas.microsoft.com/office/drawing/2014/main" id="{51BDC81F-30C3-64F5-ADAA-AFBA2123B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5710" name="Text Box 14">
              <a:extLst>
                <a:ext uri="{FF2B5EF4-FFF2-40B4-BE49-F238E27FC236}">
                  <a16:creationId xmlns:a16="http://schemas.microsoft.com/office/drawing/2014/main" id="{8968BDE1-2FCD-A0BD-07EB-6F36A35C6C44}"/>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i="1">
                  <a:solidFill>
                    <a:schemeClr val="hlink"/>
                  </a:solidFill>
                  <a:latin typeface="Times New Roman" panose="02020603050405020304" pitchFamily="18" charset="0"/>
                </a:rPr>
                <a:t>Note</a:t>
              </a:r>
            </a:p>
          </p:txBody>
        </p:sp>
      </p:grpSp>
      <p:sp>
        <p:nvSpPr>
          <p:cNvPr id="3" name="Slide Number Placeholder 2">
            <a:extLst>
              <a:ext uri="{FF2B5EF4-FFF2-40B4-BE49-F238E27FC236}">
                <a16:creationId xmlns:a16="http://schemas.microsoft.com/office/drawing/2014/main" id="{F52FFC61-E36F-11BB-C1FC-B93518CB8C97}"/>
              </a:ext>
            </a:extLst>
          </p:cNvPr>
          <p:cNvSpPr>
            <a:spLocks noGrp="1"/>
          </p:cNvSpPr>
          <p:nvPr>
            <p:ph type="sldNum" sz="quarter" idx="12"/>
          </p:nvPr>
        </p:nvSpPr>
        <p:spPr/>
        <p:txBody>
          <a:bodyPr/>
          <a:lstStyle/>
          <a:p>
            <a:fld id="{6D972E1D-2B91-43F8-BAFE-8C37D0BCB00C}" type="slidenum">
              <a:rPr lang="en-IN" smtClean="0"/>
              <a:t>97</a:t>
            </a:fld>
            <a:endParaRPr lang="en-IN"/>
          </a:p>
        </p:txBody>
      </p:sp>
    </p:spTree>
    <p:extLst>
      <p:ext uri="{BB962C8B-B14F-4D97-AF65-F5344CB8AC3E}">
        <p14:creationId xmlns:p14="http://schemas.microsoft.com/office/powerpoint/2010/main" val="13764548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0099" name="Line 3">
            <a:extLst>
              <a:ext uri="{FF2B5EF4-FFF2-40B4-BE49-F238E27FC236}">
                <a16:creationId xmlns:a16="http://schemas.microsoft.com/office/drawing/2014/main" id="{634E219C-1819-50C7-9B2B-126D14FFFCCC}"/>
              </a:ext>
            </a:extLst>
          </p:cNvPr>
          <p:cNvSpPr>
            <a:spLocks noChangeShapeType="1"/>
          </p:cNvSpPr>
          <p:nvPr/>
        </p:nvSpPr>
        <p:spPr bwMode="auto">
          <a:xfrm>
            <a:off x="1676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00100" name="Text Box 4">
            <a:extLst>
              <a:ext uri="{FF2B5EF4-FFF2-40B4-BE49-F238E27FC236}">
                <a16:creationId xmlns:a16="http://schemas.microsoft.com/office/drawing/2014/main" id="{1400A9B1-24B7-DBB1-D050-F70967D36633}"/>
              </a:ext>
            </a:extLst>
          </p:cNvPr>
          <p:cNvSpPr txBox="1">
            <a:spLocks noChangeArrowheads="1"/>
          </p:cNvSpPr>
          <p:nvPr/>
        </p:nvSpPr>
        <p:spPr bwMode="auto">
          <a:xfrm>
            <a:off x="4306825" y="304553"/>
            <a:ext cx="3827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folHlink"/>
                </a:solidFill>
                <a:latin typeface="Times New Roman" panose="02020603050405020304" pitchFamily="18" charset="0"/>
              </a:rPr>
              <a:t>Figure 11.33  </a:t>
            </a:r>
            <a:r>
              <a:rPr lang="en-US" altLang="en-US" sz="2000" i="1" dirty="0">
                <a:latin typeface="Times New Roman" panose="02020603050405020304" pitchFamily="18" charset="0"/>
              </a:rPr>
              <a:t>Transition phases</a:t>
            </a:r>
          </a:p>
        </p:txBody>
      </p:sp>
      <p:pic>
        <p:nvPicPr>
          <p:cNvPr id="900102" name="Picture 6">
            <a:extLst>
              <a:ext uri="{FF2B5EF4-FFF2-40B4-BE49-F238E27FC236}">
                <a16:creationId xmlns:a16="http://schemas.microsoft.com/office/drawing/2014/main" id="{402029AC-C354-08BB-DF45-DAAA01C8B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1506538"/>
            <a:ext cx="6481762" cy="397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4A15F07A-B9C7-008A-EADF-32B0CA5D1785}"/>
              </a:ext>
            </a:extLst>
          </p:cNvPr>
          <p:cNvSpPr>
            <a:spLocks noGrp="1"/>
          </p:cNvSpPr>
          <p:nvPr>
            <p:ph type="sldNum" sz="quarter" idx="12"/>
          </p:nvPr>
        </p:nvSpPr>
        <p:spPr/>
        <p:txBody>
          <a:bodyPr/>
          <a:lstStyle/>
          <a:p>
            <a:fld id="{6D972E1D-2B91-43F8-BAFE-8C37D0BCB00C}" type="slidenum">
              <a:rPr lang="en-IN" smtClean="0"/>
              <a:t>98</a:t>
            </a:fld>
            <a:endParaRPr lang="en-IN"/>
          </a:p>
        </p:txBody>
      </p:sp>
    </p:spTree>
    <p:extLst>
      <p:ext uri="{BB962C8B-B14F-4D97-AF65-F5344CB8AC3E}">
        <p14:creationId xmlns:p14="http://schemas.microsoft.com/office/powerpoint/2010/main" val="10670786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E10CC0-9BBC-B771-E92E-E40A5EDAC619}"/>
              </a:ext>
            </a:extLst>
          </p:cNvPr>
          <p:cNvSpPr>
            <a:spLocks noGrp="1"/>
          </p:cNvSpPr>
          <p:nvPr>
            <p:ph type="sldNum" sz="quarter" idx="12"/>
          </p:nvPr>
        </p:nvSpPr>
        <p:spPr/>
        <p:txBody>
          <a:bodyPr/>
          <a:lstStyle/>
          <a:p>
            <a:fld id="{6D972E1D-2B91-43F8-BAFE-8C37D0BCB00C}" type="slidenum">
              <a:rPr lang="en-IN" smtClean="0"/>
              <a:t>99</a:t>
            </a:fld>
            <a:endParaRPr lang="en-IN"/>
          </a:p>
        </p:txBody>
      </p:sp>
      <p:sp>
        <p:nvSpPr>
          <p:cNvPr id="4" name="TextBox 3">
            <a:extLst>
              <a:ext uri="{FF2B5EF4-FFF2-40B4-BE49-F238E27FC236}">
                <a16:creationId xmlns:a16="http://schemas.microsoft.com/office/drawing/2014/main" id="{93EB20E0-5BB2-102E-4196-95A1D4CB7D02}"/>
              </a:ext>
            </a:extLst>
          </p:cNvPr>
          <p:cNvSpPr txBox="1"/>
          <p:nvPr/>
        </p:nvSpPr>
        <p:spPr>
          <a:xfrm>
            <a:off x="1252728" y="549069"/>
            <a:ext cx="9665208" cy="557505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t>Although PPP is a link-layer protocol, it uses another set of protocols to establish the link, authenticate the parties involved, and carry the network-layer data.</a:t>
            </a:r>
          </a:p>
          <a:p>
            <a:pPr marL="342900" indent="-342900" algn="just">
              <a:lnSpc>
                <a:spcPct val="150000"/>
              </a:lnSpc>
              <a:buFont typeface="Arial" panose="020B0604020202020204" pitchFamily="34" charset="0"/>
              <a:buChar char="•"/>
            </a:pPr>
            <a:r>
              <a:rPr lang="en-US" sz="2400" dirty="0"/>
              <a:t>Three sets of protocols are defined to make PPP powerful: the Link Control Protocol (LCP), two Authentication Protocols (APs), and several Network Control Protocols (NCPs). </a:t>
            </a:r>
          </a:p>
          <a:p>
            <a:pPr marL="342900" indent="-342900" algn="just">
              <a:lnSpc>
                <a:spcPct val="150000"/>
              </a:lnSpc>
              <a:buFont typeface="Arial" panose="020B0604020202020204" pitchFamily="34" charset="0"/>
              <a:buChar char="•"/>
            </a:pPr>
            <a:r>
              <a:rPr lang="en-US" sz="2400" dirty="0"/>
              <a:t>At any moment, a PPP packet can carry data from one of these protocols in its data field, as shown in Figure 11.22. </a:t>
            </a:r>
          </a:p>
          <a:p>
            <a:pPr marL="342900" indent="-342900" algn="just">
              <a:lnSpc>
                <a:spcPct val="150000"/>
              </a:lnSpc>
              <a:buFont typeface="Arial" panose="020B0604020202020204" pitchFamily="34" charset="0"/>
              <a:buChar char="•"/>
            </a:pPr>
            <a:r>
              <a:rPr lang="en-US" sz="2400" dirty="0"/>
              <a:t>Note that there are one LCP, two APs, and several NCPs. Data may also come from several different network layers.</a:t>
            </a:r>
            <a:endParaRPr lang="en-IN" sz="2400" dirty="0"/>
          </a:p>
        </p:txBody>
      </p:sp>
    </p:spTree>
    <p:extLst>
      <p:ext uri="{BB962C8B-B14F-4D97-AF65-F5344CB8AC3E}">
        <p14:creationId xmlns:p14="http://schemas.microsoft.com/office/powerpoint/2010/main" val="3536373853"/>
      </p:ext>
    </p:extLst>
  </p:cSld>
  <p:clrMapOvr>
    <a:masterClrMapping/>
  </p:clrMapOvr>
</p:sld>
</file>

<file path=ppt/theme/theme1.xml><?xml version="1.0" encoding="utf-8"?>
<a:theme xmlns:a="http://schemas.openxmlformats.org/drawingml/2006/main" name="Retrospect">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1857</TotalTime>
  <Words>5859</Words>
  <Application>Microsoft Office PowerPoint</Application>
  <PresentationFormat>Widescreen</PresentationFormat>
  <Paragraphs>579</Paragraphs>
  <Slides>116</Slides>
  <Notes>102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Calibri</vt:lpstr>
      <vt:lpstr>Calibri Light</vt:lpstr>
      <vt:lpstr>Tahoma</vt:lpstr>
      <vt:lpstr>Times</vt:lpstr>
      <vt:lpstr>Times New Roman</vt:lpstr>
      <vt:lpstr>Retrospect</vt:lpstr>
      <vt:lpstr>PowerPoint Presentation</vt:lpstr>
      <vt:lpstr>Topics to be discussed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FSMs for the simple protocol</vt:lpstr>
      <vt:lpstr>PowerPoint Presentation</vt:lpstr>
      <vt:lpstr>FSM for the  Stop and wait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PAP</vt:lpstr>
      <vt:lpstr>PowerPoint Presentation</vt:lpstr>
      <vt:lpstr>CHAP</vt:lpstr>
      <vt:lpstr>PowerPoint Presentation</vt:lpstr>
      <vt:lpstr>IPCP</vt:lpstr>
      <vt:lpstr>PowerPoint Presentation</vt:lpstr>
      <vt:lpstr>PowerPoint Presentation</vt:lpstr>
      <vt:lpstr>PowerPoint Presentation</vt:lpstr>
      <vt:lpstr>PowerPoint Presentation</vt:lpstr>
      <vt:lpstr>PowerPoint Presentation</vt:lpstr>
      <vt:lpstr>PowerPoint Presentation</vt:lpstr>
      <vt:lpstr>What have we completed?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Rajesh Ojha</dc:creator>
  <cp:lastModifiedBy>dr.rajeshkojha@gmail.com</cp:lastModifiedBy>
  <cp:revision>88</cp:revision>
  <dcterms:created xsi:type="dcterms:W3CDTF">2024-07-20T06:38:06Z</dcterms:created>
  <dcterms:modified xsi:type="dcterms:W3CDTF">2024-11-26T05:38:49Z</dcterms:modified>
</cp:coreProperties>
</file>